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68" r:id="rId5"/>
    <p:sldId id="269" r:id="rId6"/>
    <p:sldId id="27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9DC64-E324-480F-A85E-C14D8DE5962F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2096E-182F-4685-A4E2-8AC05765C18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87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2096E-182F-4685-A4E2-8AC05765C18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10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7670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9639D-1C45-47C1-80F2-2012394E433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845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27027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788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07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618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71183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341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442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992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64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68946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2179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C7AF678-115B-44E3-A512-518158E9A277}" type="datetimeFigureOut">
              <a:rPr lang="ru-RU" smtClean="0"/>
              <a:t>09.12.2021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3DF7393-2B36-4AC3-96A2-0302074B4AC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9736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4354" y="2315992"/>
            <a:ext cx="8852003" cy="1605377"/>
          </a:xfrm>
        </p:spPr>
        <p:txBody>
          <a:bodyPr/>
          <a:lstStyle/>
          <a:p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ИЗО 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класс</a:t>
            </a:r>
            <a:b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«живые рисунки»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71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84126" y="1935271"/>
            <a:ext cx="9601200" cy="35814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2400" dirty="0" smtClean="0"/>
              <a:t>Цель: </a:t>
            </a:r>
            <a:r>
              <a:rPr lang="ru-RU" sz="2400" dirty="0"/>
              <a:t>Познакомить обучающихся с профессией мультипликатора. Создать с помощью современных гаджетов, персональных компьютеров мультипликационный </a:t>
            </a:r>
            <a:r>
              <a:rPr lang="ru-RU" sz="2400" dirty="0" smtClean="0"/>
              <a:t> фильм.</a:t>
            </a:r>
          </a:p>
          <a:p>
            <a:pPr marL="0" indent="0" algn="just">
              <a:buNone/>
            </a:pPr>
            <a:r>
              <a:rPr lang="ru-RU" sz="2400" dirty="0" smtClean="0"/>
              <a:t>Задачи:</a:t>
            </a:r>
          </a:p>
          <a:p>
            <a:pPr marL="0" indent="0" algn="just">
              <a:buNone/>
            </a:pPr>
            <a:r>
              <a:rPr lang="ru-RU" sz="2400" dirty="0"/>
              <a:t>1. Познакомиться с историей мультипликации</a:t>
            </a:r>
            <a:r>
              <a:rPr lang="ru-RU" sz="2400" dirty="0" smtClean="0"/>
              <a:t>;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2</a:t>
            </a:r>
            <a:r>
              <a:rPr lang="ru-RU" sz="2400" dirty="0" smtClean="0"/>
              <a:t>. Изучить техники создания мультипликации;</a:t>
            </a:r>
          </a:p>
          <a:p>
            <a:pPr marL="0" indent="0" algn="just">
              <a:buNone/>
            </a:pPr>
            <a:r>
              <a:rPr lang="ru-RU" sz="2400" dirty="0" smtClean="0"/>
              <a:t>4</a:t>
            </a:r>
            <a:r>
              <a:rPr lang="ru-RU" sz="2400" dirty="0" smtClean="0"/>
              <a:t>. </a:t>
            </a:r>
            <a:r>
              <a:rPr lang="ru-RU" sz="2400" dirty="0" smtClean="0"/>
              <a:t>Создать собственного героя мультипликации;</a:t>
            </a:r>
            <a:endParaRPr lang="ru-RU" sz="2400" dirty="0" smtClean="0"/>
          </a:p>
          <a:p>
            <a:pPr marL="0" indent="0" algn="just">
              <a:buNone/>
            </a:pPr>
            <a:r>
              <a:rPr lang="ru-RU" sz="2400" dirty="0" smtClean="0"/>
              <a:t>5.Освоить </a:t>
            </a:r>
            <a:r>
              <a:rPr lang="ru-RU" sz="2400" dirty="0"/>
              <a:t>навыки использования GIF-редакторов, в качестве инструмента художественной деятельности.</a:t>
            </a:r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88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Мультипликация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83917" y="1609594"/>
            <a:ext cx="10277605" cy="3581400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Простейшая мультипликация может быть создана даже из двух картинок: это </a:t>
            </a:r>
            <a:r>
              <a:rPr lang="ru-RU" sz="2800" dirty="0" err="1"/>
              <a:t>двухфазовка</a:t>
            </a:r>
            <a:r>
              <a:rPr lang="ru-RU" sz="2800" dirty="0"/>
              <a:t>, имеющая всего две фазы движения рисованного персонажа. </a:t>
            </a:r>
            <a:r>
              <a:rPr lang="ru-RU" sz="2800" dirty="0" err="1"/>
              <a:t>Двухфазовка</a:t>
            </a:r>
            <a:r>
              <a:rPr lang="ru-RU" sz="2800" dirty="0"/>
              <a:t>, в которой изменение циклично (например, рисунок жонглёра), — уже мини-фильм. Он может быть нарисован и создан на бумаге (в виде блокнотика, книжки-раскладушки и т. д.). Сюжет можно снять на видеокамеру, затем при помощи программы, например, </a:t>
            </a:r>
            <a:r>
              <a:rPr lang="ru-RU" sz="2800" dirty="0" err="1"/>
              <a:t>iMovie</a:t>
            </a:r>
            <a:r>
              <a:rPr lang="ru-RU" sz="2800" dirty="0"/>
              <a:t>, перебросить в компьютер для монтажа и </a:t>
            </a:r>
            <a:r>
              <a:rPr lang="ru-RU" sz="2800" dirty="0" err="1"/>
              <a:t>озвучания</a:t>
            </a:r>
            <a:r>
              <a:rPr lang="ru-RU" sz="2800" dirty="0"/>
              <a:t>. Рисунки можно сканировать и ввести в компьютер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811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4543" y="886217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Техника перекладки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6444" y="1885168"/>
            <a:ext cx="5642975" cy="3801649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/>
              <a:t>Техника перекладки даёт богатые изобразительные возможности для воплощения ваших творческих замыслов. Персонажи могут быть локальными по цвету на насыщенно разрисованном фоне. Персонажи могут быть графическими и живописными, действующими на фактурном фоне, на фоне фотографии или коллажа. Композиция в перекладках может быть фронтальная и глубинная</a:t>
            </a:r>
            <a:r>
              <a:rPr lang="ru-RU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945" y="2053789"/>
            <a:ext cx="4226085" cy="3169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143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9178" y="485384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Компьютерная анимация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6027" y="1437146"/>
            <a:ext cx="10440444" cy="35814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В </a:t>
            </a:r>
            <a:r>
              <a:rPr lang="ru-RU" sz="2400" dirty="0"/>
              <a:t>наше время, компьютерная анимация широко используется в индустрии кино, а также в мультипликационных студиях. С помощью нее, компьютерные художники, оживляют фантастических персонажей, создают невероятные миры. Данные анимации записываются специальным оборудованием с реально двигающихся объектов и переносятся на их имитацию в компьютере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16" y="3732757"/>
            <a:ext cx="6892873" cy="287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872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693" y="598118"/>
            <a:ext cx="9601200" cy="1485900"/>
          </a:xfrm>
        </p:spPr>
        <p:txBody>
          <a:bodyPr/>
          <a:lstStyle/>
          <a:p>
            <a:pPr algn="ctr"/>
            <a:r>
              <a:rPr lang="ru-RU" dirty="0"/>
              <a:t>Силуэтная или перекладная </a:t>
            </a:r>
            <a:r>
              <a:rPr lang="ru-RU" dirty="0" smtClean="0"/>
              <a:t>анимация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93998" y="1436905"/>
            <a:ext cx="10004686" cy="3581400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С</a:t>
            </a:r>
            <a:r>
              <a:rPr lang="ru-RU" sz="2800" dirty="0" smtClean="0"/>
              <a:t>тарейшая </a:t>
            </a:r>
            <a:r>
              <a:rPr lang="ru-RU" sz="2800" dirty="0"/>
              <a:t>техника — силуэтная анимация. Для мультфильма из бумаги или плотной ткани вырезаются плоские фигуры. Затем они передвигаются в каждом кадре и снимаются на камеру.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572" y="3340339"/>
            <a:ext cx="5557686" cy="3123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1889" y="3340339"/>
            <a:ext cx="4180083" cy="3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1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69277"/>
            <a:ext cx="9601200" cy="1485900"/>
          </a:xfrm>
        </p:spPr>
        <p:txBody>
          <a:bodyPr/>
          <a:lstStyle/>
          <a:p>
            <a:pPr algn="just"/>
            <a:r>
              <a:rPr lang="ru-RU" dirty="0" smtClean="0"/>
              <a:t>Основные этапы создания рисунка, переходящего в анимацию: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599" y="1855177"/>
            <a:ext cx="10340237" cy="4835769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1900" dirty="0" smtClean="0"/>
              <a:t>Подготавливаем </a:t>
            </a:r>
            <a:r>
              <a:rPr lang="ru-RU" sz="1900" dirty="0"/>
              <a:t>необходимые материалы: </a:t>
            </a:r>
            <a:r>
              <a:rPr lang="ru-RU" sz="1900" dirty="0" smtClean="0"/>
              <a:t>лист </a:t>
            </a:r>
            <a:r>
              <a:rPr lang="ru-RU" sz="1900" dirty="0"/>
              <a:t>формата А4, карандаш ТМ, ластик</a:t>
            </a:r>
            <a:r>
              <a:rPr lang="ru-RU" sz="1900" dirty="0" smtClean="0"/>
              <a:t>, фломастеры или маркеры, ножницы. </a:t>
            </a:r>
            <a:endParaRPr lang="ru-RU" sz="1900" dirty="0"/>
          </a:p>
          <a:p>
            <a:pPr algn="just"/>
            <a:r>
              <a:rPr lang="ru-RU" sz="1900" dirty="0" smtClean="0"/>
              <a:t>Определяем </a:t>
            </a:r>
            <a:r>
              <a:rPr lang="ru-RU" sz="1900" dirty="0"/>
              <a:t>формат; </a:t>
            </a:r>
          </a:p>
          <a:p>
            <a:pPr algn="just"/>
            <a:r>
              <a:rPr lang="ru-RU" sz="1900" dirty="0" smtClean="0"/>
              <a:t>Компонуем </a:t>
            </a:r>
            <a:r>
              <a:rPr lang="ru-RU" sz="1900" dirty="0"/>
              <a:t>изображение на лист, используя карандаш ТМ слегка наметить тонкими линиями основную форму; </a:t>
            </a:r>
          </a:p>
          <a:p>
            <a:pPr algn="just"/>
            <a:r>
              <a:rPr lang="ru-RU" sz="1900" dirty="0" smtClean="0"/>
              <a:t>Взяв фломастеры или маркеры начинаем </a:t>
            </a:r>
            <a:r>
              <a:rPr lang="ru-RU" sz="1900" dirty="0"/>
              <a:t>работу с </a:t>
            </a:r>
            <a:r>
              <a:rPr lang="ru-RU" sz="1900" dirty="0" smtClean="0"/>
              <a:t>цветом, рисуем основу и </a:t>
            </a:r>
            <a:r>
              <a:rPr lang="ru-RU" sz="1900" dirty="0" smtClean="0"/>
              <a:t>вырезаем </a:t>
            </a:r>
            <a:r>
              <a:rPr lang="ru-RU" sz="1900" dirty="0" smtClean="0"/>
              <a:t>необходимые части, которые будут </a:t>
            </a:r>
            <a:r>
              <a:rPr lang="ru-RU" sz="1900" dirty="0" smtClean="0"/>
              <a:t>двигаться; </a:t>
            </a:r>
            <a:endParaRPr lang="ru-RU" sz="1900" dirty="0"/>
          </a:p>
          <a:p>
            <a:pPr algn="just"/>
            <a:r>
              <a:rPr lang="ru-RU" sz="1900" dirty="0" smtClean="0"/>
              <a:t>Изображение </a:t>
            </a:r>
            <a:r>
              <a:rPr lang="ru-RU" sz="1900" dirty="0"/>
              <a:t>следует выполнять частями, фиксируя (фотографируя) на телефон каждый выполненный элемент </a:t>
            </a:r>
            <a:r>
              <a:rPr lang="ru-RU" sz="1900" dirty="0" smtClean="0"/>
              <a:t>изображения. Держите телефон на приблизительно одинаковом расстоянии от рисунка, размеры кадров должны совпадать;</a:t>
            </a:r>
          </a:p>
          <a:p>
            <a:pPr algn="just"/>
            <a:r>
              <a:rPr lang="ru-RU" sz="1900" dirty="0" smtClean="0"/>
              <a:t>Придавайте движение какому-либо изображаемому элементу за счет повторения </a:t>
            </a:r>
            <a:r>
              <a:rPr lang="ru-RU" sz="1900" dirty="0" smtClean="0"/>
              <a:t>изображения;</a:t>
            </a:r>
            <a:endParaRPr lang="ru-RU" sz="1900" dirty="0"/>
          </a:p>
          <a:p>
            <a:pPr algn="just"/>
            <a:r>
              <a:rPr lang="ru-RU" sz="1900" dirty="0" smtClean="0"/>
              <a:t>По </a:t>
            </a:r>
            <a:r>
              <a:rPr lang="ru-RU" sz="1900" dirty="0"/>
              <a:t>завершении </a:t>
            </a:r>
            <a:r>
              <a:rPr lang="ru-RU" sz="1900" dirty="0" smtClean="0"/>
              <a:t>изображения, </a:t>
            </a:r>
            <a:r>
              <a:rPr lang="ru-RU" sz="1900" dirty="0"/>
              <a:t>выбрать GIF редактор из перечня предложенных редакторов и добавить изображения; </a:t>
            </a:r>
          </a:p>
          <a:p>
            <a:pPr algn="just"/>
            <a:r>
              <a:rPr lang="ru-RU" sz="1900" dirty="0" smtClean="0"/>
              <a:t>При </a:t>
            </a:r>
            <a:r>
              <a:rPr lang="ru-RU" sz="1900" dirty="0"/>
              <a:t>создании анимации, чередуйте зафиксированные элементы так, чтобы получилось интересно и </a:t>
            </a:r>
            <a:r>
              <a:rPr lang="ru-RU" sz="1900" dirty="0" smtClean="0"/>
              <a:t>динамично, подберите </a:t>
            </a:r>
            <a:r>
              <a:rPr lang="ru-RU" sz="1900" dirty="0"/>
              <a:t>наиболее подходящую скорость смены изображений; </a:t>
            </a:r>
          </a:p>
          <a:p>
            <a:pPr algn="just"/>
            <a:r>
              <a:rPr lang="ru-RU" sz="1900" dirty="0" smtClean="0"/>
              <a:t>Сохраните </a:t>
            </a:r>
            <a:r>
              <a:rPr lang="ru-RU" sz="1900" dirty="0"/>
              <a:t>работу</a:t>
            </a:r>
            <a:r>
              <a:rPr lang="ru-RU" sz="1900" dirty="0" smtClean="0"/>
              <a:t>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138683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185" y="272561"/>
            <a:ext cx="9601200" cy="1485900"/>
          </a:xfrm>
        </p:spPr>
        <p:txBody>
          <a:bodyPr/>
          <a:lstStyle/>
          <a:p>
            <a:pPr algn="ctr"/>
            <a:r>
              <a:rPr lang="ru-RU" dirty="0" smtClean="0"/>
              <a:t>Задание и пример выполнения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31194" y="3543141"/>
            <a:ext cx="10179963" cy="288897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Опираясь на изученный материал, </a:t>
            </a:r>
            <a:r>
              <a:rPr lang="ru-RU" dirty="0" smtClean="0"/>
              <a:t>выполнить рисунок клоуна жонглера, вырезанные шарики расположить в последовательности жонглирования, друг за другом, после пятого рисунка отобразить изображение в зеркальном отражении.(Рис</a:t>
            </a:r>
            <a:r>
              <a:rPr lang="ru-RU" dirty="0"/>
              <a:t>. </a:t>
            </a:r>
            <a:r>
              <a:rPr lang="ru-RU" dirty="0" smtClean="0"/>
              <a:t>1-7).</a:t>
            </a:r>
          </a:p>
          <a:p>
            <a:pPr algn="just"/>
            <a:r>
              <a:rPr lang="ru-RU" dirty="0" smtClean="0"/>
              <a:t>После </a:t>
            </a:r>
            <a:r>
              <a:rPr lang="ru-RU" dirty="0"/>
              <a:t>завершения работы перейти в GIF-редактор и добавить изображения. </a:t>
            </a:r>
            <a:endParaRPr lang="ru-RU" dirty="0" smtClean="0"/>
          </a:p>
          <a:p>
            <a:pPr algn="just"/>
            <a:r>
              <a:rPr lang="ru-RU" dirty="0" smtClean="0"/>
              <a:t>Определить последовательность смены изображений и возможное их повторение. Пример</a:t>
            </a:r>
            <a:r>
              <a:rPr lang="ru-RU" dirty="0"/>
              <a:t>: </a:t>
            </a:r>
            <a:r>
              <a:rPr lang="ru-RU" dirty="0" smtClean="0"/>
              <a:t>«</a:t>
            </a:r>
            <a:r>
              <a:rPr lang="ru-RU" dirty="0" smtClean="0"/>
              <a:t>Движущееся изображение</a:t>
            </a:r>
            <a:r>
              <a:rPr lang="ru-RU" dirty="0" smtClean="0"/>
              <a:t>». </a:t>
            </a:r>
            <a:endParaRPr lang="ru-RU" dirty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11926" y="2761713"/>
            <a:ext cx="1192863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Основа 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430427" y="2761713"/>
            <a:ext cx="1219096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1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31470" y="2761713"/>
            <a:ext cx="1205208" cy="2774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Рис. 2</a:t>
            </a: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926" y="1092451"/>
            <a:ext cx="1192863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426" y="1092451"/>
            <a:ext cx="1219096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470" y="1092451"/>
            <a:ext cx="1205208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333" y="1092451"/>
            <a:ext cx="1177577" cy="16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176" y="1092451"/>
            <a:ext cx="1211380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813" y="1092451"/>
            <a:ext cx="1209837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1067" y="1092451"/>
            <a:ext cx="1225420" cy="1666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35332" y="2759064"/>
            <a:ext cx="117757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Рис.3</a:t>
            </a:r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321176" y="2759064"/>
            <a:ext cx="12113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Рис.4</a:t>
            </a:r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7637813" y="2761713"/>
            <a:ext cx="120983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Рис.5</a:t>
            </a:r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008233" y="2700158"/>
            <a:ext cx="12036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Рис.6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232" y="1092451"/>
            <a:ext cx="1203665" cy="1666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0361067" y="2761713"/>
            <a:ext cx="122542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Рис.7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9467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/>
              <a:t>Движущееся изображение:</a:t>
            </a:r>
            <a:br>
              <a:rPr lang="ru-RU" dirty="0"/>
            </a:br>
            <a:r>
              <a:rPr lang="ru-RU" dirty="0" smtClean="0"/>
              <a:t>«Клоун жонглер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12" y="2073762"/>
            <a:ext cx="2916346" cy="434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Уголки</Template>
  <TotalTime>237</TotalTime>
  <Words>510</Words>
  <Application>Microsoft Office PowerPoint</Application>
  <PresentationFormat>Произвольный</PresentationFormat>
  <Paragraphs>44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Crop</vt:lpstr>
      <vt:lpstr>Урок ИЗО 8 класс «живые рисунки»</vt:lpstr>
      <vt:lpstr>Цели и задачи</vt:lpstr>
      <vt:lpstr>Мультипликация </vt:lpstr>
      <vt:lpstr>Техника перекладки</vt:lpstr>
      <vt:lpstr>Компьютерная анимация </vt:lpstr>
      <vt:lpstr>Силуэтная или перекладная анимация </vt:lpstr>
      <vt:lpstr>Основные этапы создания рисунка, переходящего в анимацию:</vt:lpstr>
      <vt:lpstr>Задание и пример выполнения</vt:lpstr>
      <vt:lpstr>Движущееся изображение: «Клоун жонглер»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ИЗО 7 класс «Буква- Строка-текст»</dc:title>
  <dc:creator>Класс</dc:creator>
  <cp:lastModifiedBy>SAMSUNG</cp:lastModifiedBy>
  <cp:revision>28</cp:revision>
  <dcterms:created xsi:type="dcterms:W3CDTF">2021-12-08T08:27:19Z</dcterms:created>
  <dcterms:modified xsi:type="dcterms:W3CDTF">2021-12-09T14:20:23Z</dcterms:modified>
</cp:coreProperties>
</file>