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676405" y="1514355"/>
            <a:ext cx="10905164" cy="21398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Математический 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драйв: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дидактическая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игра по математике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для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развития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у учащихся 8-9 классов</a:t>
            </a:r>
          </a:p>
          <a:p>
            <a:pPr algn="ctr"/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умения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решать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практико-ориентированные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задачи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35802" y="3842390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Математика</a:t>
            </a: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</a:t>
            </a:r>
            <a:r>
              <a:rPr lang="ru-RU" sz="2000" b="1" dirty="0"/>
              <a:t>: </a:t>
            </a:r>
            <a:r>
              <a:rPr lang="ru-RU" sz="2000" dirty="0"/>
              <a:t>Шишкин Антон Дмитриевич,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 smtClean="0"/>
              <a:t>Исаева </a:t>
            </a:r>
            <a:r>
              <a:rPr lang="ru-RU" sz="2000" dirty="0"/>
              <a:t>Ольга Николаевна, </a:t>
            </a:r>
            <a:r>
              <a:rPr lang="ru-RU" sz="2000" dirty="0" err="1"/>
              <a:t>Черанёва</a:t>
            </a:r>
            <a:r>
              <a:rPr lang="ru-RU" sz="2000" dirty="0"/>
              <a:t> Анастасия Владимировна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студенты </a:t>
            </a:r>
            <a:r>
              <a:rPr lang="ru-RU" sz="2000" dirty="0"/>
              <a:t>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endParaRPr lang="ru-RU" sz="2000" b="1" dirty="0" smtClean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</a:t>
            </a:r>
            <a:r>
              <a:rPr lang="ru-RU" sz="2000" b="1" dirty="0"/>
              <a:t>: </a:t>
            </a:r>
            <a:r>
              <a:rPr lang="ru-RU" sz="2000" dirty="0"/>
              <a:t>Вершинина Марина Сергеевна, учитель математики Гимназии № 30, г. Курган	</a:t>
            </a:r>
          </a:p>
          <a:p>
            <a:pPr>
              <a:lnSpc>
                <a:spcPct val="150000"/>
              </a:lnSpc>
            </a:pPr>
            <a:endParaRPr lang="ru-RU" sz="2000" b="1" dirty="0" smtClean="0"/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</a:t>
            </a:r>
            <a:r>
              <a:rPr lang="ru-RU" sz="2000" b="1" dirty="0"/>
              <a:t>: </a:t>
            </a:r>
            <a:r>
              <a:rPr lang="ru-RU" sz="2000" dirty="0"/>
              <a:t>Зеленина Наталья Алексеевна, кандидат педагогических наук, доцент кафедры фундаментальной математики ФГБОУ ВО «Вятский государственный университет</a:t>
            </a:r>
            <a:r>
              <a:rPr lang="ru-RU" sz="2000" dirty="0" smtClean="0"/>
              <a:t>», г. Киров</a:t>
            </a:r>
            <a:r>
              <a:rPr lang="ru-RU" sz="1000" dirty="0"/>
              <a:t>	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973" y="2243332"/>
            <a:ext cx="10873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/>
              <a:t>Недостаточный уровень развития </a:t>
            </a:r>
            <a:r>
              <a:rPr lang="ru-RU" sz="3600" i="1" dirty="0" smtClean="0"/>
              <a:t>умения </a:t>
            </a:r>
            <a:r>
              <a:rPr lang="ru-RU" sz="3600" i="1" dirty="0"/>
              <a:t>решать практико-ориентированные задачи по математике у учащихся 8-9 классов</a:t>
            </a:r>
            <a:endParaRPr lang="ru-RU" sz="36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4" y="1956222"/>
            <a:ext cx="108318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/>
              <a:t>Противоречие между </a:t>
            </a:r>
            <a:r>
              <a:rPr lang="ru-RU" sz="3000" b="1" i="1" dirty="0"/>
              <a:t>необходимостью </a:t>
            </a:r>
            <a:r>
              <a:rPr lang="ru-RU" sz="3000" i="1" dirty="0"/>
              <a:t>развития  умения применять математические знания в повседневной жизни и </a:t>
            </a:r>
            <a:r>
              <a:rPr lang="ru-RU" sz="3000" b="1" i="1" dirty="0"/>
              <a:t>недостаточной</a:t>
            </a:r>
            <a:r>
              <a:rPr lang="ru-RU" sz="3000" i="1" dirty="0"/>
              <a:t> разработанностью дидактических материалов в данной области для учащихся 8-9 классов</a:t>
            </a:r>
            <a:endParaRPr lang="ru-RU" sz="3000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228671"/>
            <a:ext cx="1082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>
                <a:solidFill>
                  <a:srgbClr val="000000"/>
                </a:solidFill>
              </a:rPr>
              <a:t>Развитие </a:t>
            </a:r>
            <a:r>
              <a:rPr lang="ru-RU" sz="3000" i="1" dirty="0">
                <a:solidFill>
                  <a:srgbClr val="000000"/>
                </a:solidFill>
              </a:rPr>
              <a:t>у учащихся 8-9 классов умения решать практико-ориентированные задачи по математике</a:t>
            </a:r>
            <a:endParaRPr lang="ru-RU" sz="30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2551837"/>
            <a:ext cx="108175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/>
              <a:t>Дидактическая игра для учащихся 8-9 классов, направленная на развитие </a:t>
            </a:r>
            <a:r>
              <a:rPr lang="ru-RU" sz="3600" i="1" dirty="0" smtClean="0"/>
              <a:t>умений решать </a:t>
            </a:r>
            <a:r>
              <a:rPr lang="ru-RU" sz="3600" i="1" dirty="0"/>
              <a:t>практико-ориентированные задачи по математике 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137</Words>
  <Application>Microsoft Office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51</cp:revision>
  <dcterms:created xsi:type="dcterms:W3CDTF">2021-03-02T07:04:14Z</dcterms:created>
  <dcterms:modified xsi:type="dcterms:W3CDTF">2021-11-16T05:20:22Z</dcterms:modified>
</cp:coreProperties>
</file>