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322024" y="1879600"/>
            <a:ext cx="9980975" cy="17165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Секреты Северных росписей: интерактивное пособие для уроков ИЗО 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/>
            </a:r>
            <a:b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в </a:t>
            </a:r>
            <a:r>
              <a:rPr lang="ru-RU" sz="4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начальной школе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1" name="Заголовок 4"/>
          <p:cNvSpPr txBox="1">
            <a:spLocks/>
          </p:cNvSpPr>
          <p:nvPr/>
        </p:nvSpPr>
        <p:spPr>
          <a:xfrm>
            <a:off x="3548502" y="3784324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изобразительное искусство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16907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0552" y="1791892"/>
            <a:ext cx="1142525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Капитан: </a:t>
            </a:r>
            <a:r>
              <a:rPr lang="ru-RU" sz="2000" dirty="0" smtClean="0"/>
              <a:t>Канева Полина Владимировна, </a:t>
            </a:r>
          </a:p>
          <a:p>
            <a:r>
              <a:rPr lang="ru-RU" sz="2000" b="1" dirty="0" smtClean="0"/>
              <a:t>Участники: </a:t>
            </a:r>
            <a:r>
              <a:rPr lang="ru-RU" sz="2000" dirty="0" smtClean="0"/>
              <a:t>Смирнова Станислава Валерьевна, Кравченко Ульяна Андреевна</a:t>
            </a:r>
          </a:p>
          <a:p>
            <a:r>
              <a:rPr lang="ru-RU" sz="2000" dirty="0" smtClean="0"/>
              <a:t>студенты ФГБОУ ВО «Сыктывкарский государственный университет имени Питирима Сорокина», г. Сыктывкар</a:t>
            </a:r>
          </a:p>
          <a:p>
            <a:r>
              <a:rPr lang="ru-RU" sz="2000" b="1" dirty="0" smtClean="0"/>
              <a:t>Методист: </a:t>
            </a:r>
            <a:r>
              <a:rPr lang="ru-RU" sz="2000" dirty="0" smtClean="0"/>
              <a:t>Жуйкова Наталия Сергеевна, преподаватель кафедры педагогики и методики дошкольного и начального образования ФГБОУ ВО «Вятский государственный университет» г. Киров</a:t>
            </a:r>
          </a:p>
          <a:p>
            <a:r>
              <a:rPr lang="ru-RU" sz="2000" b="1" dirty="0" smtClean="0"/>
              <a:t>Учитель:</a:t>
            </a:r>
            <a:r>
              <a:rPr lang="ru-RU" sz="2000" dirty="0" smtClean="0"/>
              <a:t> Рева Людмила Евгеньевна, </a:t>
            </a:r>
            <a:r>
              <a:rPr lang="ru-RU" dirty="0"/>
              <a:t>у</a:t>
            </a:r>
            <a:r>
              <a:rPr lang="ru-RU" dirty="0" smtClean="0"/>
              <a:t>читель </a:t>
            </a:r>
            <a:r>
              <a:rPr lang="ru-RU" dirty="0"/>
              <a:t>изобразительного искусства МБОУ "Художественно-технологический лицей"</a:t>
            </a:r>
            <a:r>
              <a:rPr lang="ru-RU" dirty="0" smtClean="0"/>
              <a:t> </a:t>
            </a:r>
            <a:r>
              <a:rPr lang="ru-RU" dirty="0"/>
              <a:t>г. Кирова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8657" y="2470679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/>
          </a:p>
          <a:p>
            <a:r>
              <a:rPr lang="ru-RU" sz="2400" b="1" i="1" dirty="0" smtClean="0"/>
              <a:t>Низкий уровень </a:t>
            </a:r>
            <a:r>
              <a:rPr lang="ru-RU" sz="2400" i="1" dirty="0" smtClean="0"/>
              <a:t>развития графических умений и этнокультурной компетенции </a:t>
            </a:r>
            <a:r>
              <a:rPr lang="ru-RU" sz="2400" i="1" dirty="0" smtClean="0"/>
              <a:t>обучающихся </a:t>
            </a:r>
            <a:r>
              <a:rPr lang="ru-RU" sz="2400" i="1" dirty="0" smtClean="0"/>
              <a:t>начальных классов. 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453" y="1929888"/>
            <a:ext cx="108318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Противоречие между </a:t>
            </a:r>
            <a:r>
              <a:rPr lang="ru-RU" sz="2400" b="1" i="1" dirty="0" smtClean="0"/>
              <a:t>необходимостью</a:t>
            </a:r>
            <a:r>
              <a:rPr lang="ru-RU" sz="2400" i="1" dirty="0" smtClean="0"/>
              <a:t> </a:t>
            </a:r>
            <a:r>
              <a:rPr lang="ru-RU" sz="2400" i="1" dirty="0"/>
              <a:t>развития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i="1" dirty="0"/>
              <a:t>графических умений </a:t>
            </a:r>
            <a:r>
              <a:rPr lang="ru-RU" sz="2400" i="1" dirty="0" smtClean="0"/>
              <a:t>и </a:t>
            </a:r>
            <a:r>
              <a:rPr lang="ru-RU" sz="2400" i="1" dirty="0"/>
              <a:t>этнокультурной компетенции обучающихся начальных </a:t>
            </a:r>
            <a:r>
              <a:rPr lang="ru-RU" sz="2400" i="1" dirty="0" smtClean="0"/>
              <a:t>классов и </a:t>
            </a:r>
            <a:r>
              <a:rPr lang="ru-RU" sz="2400" b="1" i="1" dirty="0"/>
              <a:t>отсутствием</a:t>
            </a:r>
            <a:r>
              <a:rPr lang="ru-RU" sz="2400" i="1" dirty="0" smtClean="0"/>
              <a:t> интерактивных </a:t>
            </a:r>
            <a:r>
              <a:rPr lang="ru-RU" sz="2400" i="1" dirty="0"/>
              <a:t>пособий по Северным росписям с использованием технологии SMART </a:t>
            </a:r>
            <a:r>
              <a:rPr lang="ru-RU" sz="2400" i="1" dirty="0" err="1"/>
              <a:t>Notebook</a:t>
            </a:r>
            <a:r>
              <a:rPr lang="ru-RU" sz="2400" i="1" dirty="0"/>
              <a:t> для уроков ИЗО в начальной </a:t>
            </a:r>
            <a:r>
              <a:rPr lang="ru-RU" sz="2400" i="1" dirty="0" smtClean="0"/>
              <a:t>школе.</a:t>
            </a:r>
            <a:endParaRPr lang="ru-RU" sz="2400" i="1" dirty="0"/>
          </a:p>
          <a:p>
            <a:endParaRPr lang="ru-RU" sz="2400" i="1" dirty="0" smtClean="0"/>
          </a:p>
          <a:p>
            <a:endParaRPr lang="ru-RU" sz="2400" i="1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432" y="2233026"/>
            <a:ext cx="1082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/>
              <a:t>Повышение уровня </a:t>
            </a:r>
            <a:r>
              <a:rPr lang="ru-RU" sz="2400" i="1" dirty="0"/>
              <a:t>развития</a:t>
            </a:r>
            <a:r>
              <a:rPr lang="ru-RU" sz="2400" i="1" dirty="0" smtClean="0"/>
              <a:t> графических </a:t>
            </a:r>
            <a:r>
              <a:rPr lang="ru-RU" sz="2400" i="1" dirty="0"/>
              <a:t>умений </a:t>
            </a:r>
            <a:r>
              <a:rPr lang="ru-RU" sz="2400" i="1" dirty="0" smtClean="0"/>
              <a:t>и </a:t>
            </a:r>
            <a:r>
              <a:rPr lang="ru-RU" sz="2400" i="1" dirty="0"/>
              <a:t>этнокультурной компетенции обучающихся начальных </a:t>
            </a:r>
            <a:r>
              <a:rPr lang="ru-RU" sz="2400" i="1" dirty="0" smtClean="0"/>
              <a:t>классов в процессе использования интерактивного </a:t>
            </a:r>
            <a:r>
              <a:rPr lang="ru-RU" sz="2400" i="1" dirty="0"/>
              <a:t>пособия по Северным </a:t>
            </a:r>
            <a:r>
              <a:rPr lang="ru-RU" sz="2400" i="1" dirty="0" smtClean="0"/>
              <a:t>росписям на уроках изобразительного искусства.</a:t>
            </a:r>
            <a:endParaRPr lang="ru-RU" sz="2400" i="1" dirty="0"/>
          </a:p>
          <a:p>
            <a:endParaRPr lang="ru-RU" sz="2400" i="1" dirty="0" smtClean="0"/>
          </a:p>
          <a:p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1" y="2783947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Интерактивное </a:t>
            </a:r>
            <a:r>
              <a:rPr lang="ru-RU" sz="2400" i="1" dirty="0"/>
              <a:t>пособие по Северным росписям с использованием технологии SMART </a:t>
            </a:r>
            <a:r>
              <a:rPr lang="ru-RU" sz="2400" i="1" dirty="0" err="1"/>
              <a:t>Notebook</a:t>
            </a:r>
            <a:r>
              <a:rPr lang="ru-RU" sz="2400" i="1" dirty="0"/>
              <a:t>  для уроков ИЗО в начальной школе.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195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54</cp:revision>
  <dcterms:created xsi:type="dcterms:W3CDTF">2021-03-02T07:04:14Z</dcterms:created>
  <dcterms:modified xsi:type="dcterms:W3CDTF">2021-11-13T11:57:06Z</dcterms:modified>
</cp:coreProperties>
</file>