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71" r:id="rId5"/>
    <p:sldId id="267" r:id="rId6"/>
    <p:sldId id="27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1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590005" y="1647957"/>
            <a:ext cx="10789920" cy="16991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Зоология интересно:</a:t>
            </a:r>
            <a:r>
              <a:rPr lang="ru-RU" sz="4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/>
            </a:r>
            <a:br>
              <a:rPr lang="ru-RU" sz="4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Комплекс </a:t>
            </a:r>
            <a:r>
              <a:rPr lang="ru-RU" sz="3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приемов работы с </a:t>
            </a:r>
            <a: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обучающимися 7 классов </a:t>
            </a:r>
            <a:b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при </a:t>
            </a:r>
            <a:r>
              <a:rPr lang="ru-RU" sz="3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изучении курса «Биология. Животные</a:t>
            </a:r>
            <a: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»</a:t>
            </a:r>
            <a:endParaRPr lang="ru-RU" sz="30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</a:p>
          <a:p>
            <a:pPr>
              <a:tabLst>
                <a:tab pos="531813" algn="l"/>
              </a:tabLst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государственный университет»</a:t>
            </a:r>
          </a:p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643496" y="3782068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</a:t>
            </a:r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: Биология </a:t>
            </a:r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</a:t>
            </a:r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проекта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525845"/>
            <a:ext cx="1087326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/>
              <a:t>Капитан</a:t>
            </a:r>
            <a:r>
              <a:rPr lang="ru-RU" sz="2000" b="1" dirty="0"/>
              <a:t>: </a:t>
            </a:r>
            <a:r>
              <a:rPr lang="ru-RU" sz="2000" dirty="0" smtClean="0"/>
              <a:t>Полушина </a:t>
            </a:r>
            <a:r>
              <a:rPr lang="ru-RU" sz="2000" dirty="0"/>
              <a:t>Анастасия </a:t>
            </a:r>
            <a:r>
              <a:rPr lang="ru-RU" sz="2000" dirty="0" smtClean="0"/>
              <a:t>Владимировна,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Участники</a:t>
            </a:r>
            <a:r>
              <a:rPr lang="ru-RU" sz="2000" b="1" dirty="0"/>
              <a:t>: </a:t>
            </a:r>
            <a:r>
              <a:rPr lang="ru-RU" sz="2000" dirty="0" err="1" smtClean="0"/>
              <a:t>Миклина</a:t>
            </a:r>
            <a:r>
              <a:rPr lang="ru-RU" sz="2000" dirty="0" smtClean="0"/>
              <a:t> Анна Вячеславовна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студенты </a:t>
            </a:r>
            <a:r>
              <a:rPr lang="ru-RU" sz="2000" dirty="0"/>
              <a:t>ФГБОУ ВО «Вятский государственный университет», г. </a:t>
            </a:r>
            <a:r>
              <a:rPr lang="ru-RU" sz="2000" dirty="0" smtClean="0"/>
              <a:t>Киров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Учитель: </a:t>
            </a:r>
            <a:r>
              <a:rPr lang="ru-RU" sz="2000" dirty="0" smtClean="0"/>
              <a:t>Бабич Елена Викторовна, учитель </a:t>
            </a:r>
            <a:r>
              <a:rPr lang="ru-RU" sz="2000" smtClean="0"/>
              <a:t>биологии МБОУ «Гимназия №4» </a:t>
            </a:r>
            <a:r>
              <a:rPr lang="ru-RU" sz="2000" dirty="0" smtClean="0"/>
              <a:t>г. Брянска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Методист:</a:t>
            </a:r>
            <a:r>
              <a:rPr lang="ru-RU" sz="2000" dirty="0" smtClean="0"/>
              <a:t> </a:t>
            </a:r>
            <a:r>
              <a:rPr lang="ru-RU" sz="2000" dirty="0" err="1" smtClean="0"/>
              <a:t>Лелекова</a:t>
            </a:r>
            <a:r>
              <a:rPr lang="ru-RU" sz="2000" dirty="0" smtClean="0"/>
              <a:t> Екатерина Валерьевна, руководитель Центра  компетенций «Использование биологических ресурсов» ФГБОУ ВО «Вятский государственный университет», г. Киров</a:t>
            </a:r>
          </a:p>
          <a:p>
            <a:pPr>
              <a:lnSpc>
                <a:spcPct val="150000"/>
              </a:lnSpc>
            </a:pPr>
            <a:endParaRPr lang="ru-RU" sz="2000" dirty="0" smtClean="0"/>
          </a:p>
          <a:p>
            <a:pPr>
              <a:lnSpc>
                <a:spcPct val="150000"/>
              </a:lnSpc>
            </a:pPr>
            <a:endParaRPr lang="ru-RU" sz="2000" dirty="0" smtClean="0"/>
          </a:p>
          <a:p>
            <a:pPr>
              <a:lnSpc>
                <a:spcPct val="150000"/>
              </a:lnSpc>
            </a:pPr>
            <a:endParaRPr lang="ru-RU" sz="2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9634" y="1933303"/>
            <a:ext cx="108441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i="1" dirty="0" smtClean="0"/>
              <a:t>Недостаточный уровень критического мышления и познавательного интереса школьников при освоение курса «Биология. Животные» в 7 классе.  </a:t>
            </a:r>
            <a:endParaRPr lang="ru-RU" sz="3000" i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</a:t>
            </a:r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</a:t>
            </a:r>
            <a:endParaRPr lang="ru-RU" sz="3600" b="1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0453" y="2574159"/>
            <a:ext cx="1083181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i="1" dirty="0" smtClean="0"/>
              <a:t>Противоречие между </a:t>
            </a:r>
            <a:r>
              <a:rPr lang="ru-RU" sz="3000" b="1" i="1" dirty="0" smtClean="0"/>
              <a:t>объемом информационного пол</a:t>
            </a:r>
            <a:r>
              <a:rPr lang="ru-RU" sz="3000" i="1" dirty="0" smtClean="0"/>
              <a:t>я по школьному курсу «Биология. Животные» и </a:t>
            </a:r>
            <a:r>
              <a:rPr lang="ru-RU" sz="3000" b="1" i="1" dirty="0" smtClean="0"/>
              <a:t>сложностями</a:t>
            </a:r>
            <a:r>
              <a:rPr lang="ru-RU" sz="3000" i="1" dirty="0" smtClean="0"/>
              <a:t> в отборе и дифференциации материала в соответствии с требованиями к содержанию занятий и индивидуальными особенностями </a:t>
            </a:r>
            <a:r>
              <a:rPr lang="ru-RU" sz="3000" i="1" dirty="0" smtClean="0"/>
              <a:t>учащихся.</a:t>
            </a:r>
            <a:endParaRPr lang="ru-RU" sz="3000" i="1" dirty="0">
              <a:solidFill>
                <a:srgbClr val="FF0000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33128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2" y="2509802"/>
            <a:ext cx="10829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i="1" dirty="0" smtClean="0"/>
              <a:t>Повышение </a:t>
            </a:r>
            <a:r>
              <a:rPr lang="ru-RU" sz="3000" i="1" dirty="0" smtClean="0"/>
              <a:t>познавательного интереса и мотивации при изучении курса «Биология. Животные</a:t>
            </a:r>
            <a:r>
              <a:rPr lang="ru-RU" sz="3000" i="1" dirty="0" smtClean="0"/>
              <a:t>».</a:t>
            </a:r>
            <a:endParaRPr lang="ru-RU" sz="3000" i="1" dirty="0" smtClean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</a:t>
            </a:r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u-RU" sz="3600" b="1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1" y="2679576"/>
            <a:ext cx="108175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i="1" dirty="0" smtClean="0"/>
              <a:t>Сборник </a:t>
            </a:r>
            <a:r>
              <a:rPr lang="ru-RU" sz="3000" i="1" dirty="0" err="1" smtClean="0"/>
              <a:t>разноуровневых</a:t>
            </a:r>
            <a:r>
              <a:rPr lang="ru-RU" sz="3000" i="1" dirty="0" smtClean="0"/>
              <a:t> дифференцированных тематических и творческих заданий, сценарии мультимедийных игр по курсу «Биология. Животные</a:t>
            </a:r>
            <a:r>
              <a:rPr lang="ru-RU" sz="3000" i="1" dirty="0" smtClean="0"/>
              <a:t>» для обучающихся 7 классов.</a:t>
            </a:r>
            <a:endParaRPr lang="ru-RU" sz="3000" i="1" dirty="0" smtClean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60126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184</Words>
  <Application>Microsoft Office PowerPoint</Application>
  <PresentationFormat>Широкоэкранный</PresentationFormat>
  <Paragraphs>21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58</cp:revision>
  <dcterms:created xsi:type="dcterms:W3CDTF">2021-03-02T07:04:14Z</dcterms:created>
  <dcterms:modified xsi:type="dcterms:W3CDTF">2021-11-16T05:54:33Z</dcterms:modified>
</cp:coreProperties>
</file>