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90005" y="1647957"/>
            <a:ext cx="10789920" cy="1699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Зоология интересно: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Комплекс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приемов работы с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обучающимися 7 классов </a:t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при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изучении курса «Биология. Животные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43496" y="378206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Биология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 smtClean="0"/>
              <a:t>Полушина </a:t>
            </a:r>
            <a:r>
              <a:rPr lang="ru-RU" sz="2000" dirty="0"/>
              <a:t>Анастасия </a:t>
            </a:r>
            <a:r>
              <a:rPr lang="ru-RU" sz="2000" dirty="0" smtClean="0"/>
              <a:t>Владимировна,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</a:t>
            </a:r>
            <a:r>
              <a:rPr lang="ru-RU" sz="2000" b="1" dirty="0"/>
              <a:t>: </a:t>
            </a:r>
            <a:r>
              <a:rPr lang="ru-RU" sz="2000" dirty="0" err="1" smtClean="0"/>
              <a:t>Миклина</a:t>
            </a:r>
            <a:r>
              <a:rPr lang="ru-RU" sz="2000" dirty="0" smtClean="0"/>
              <a:t> Анна Вячеславовна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</a:t>
            </a:r>
            <a:r>
              <a:rPr lang="ru-RU" sz="2000" dirty="0"/>
              <a:t>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Бабич Елена Викторовна, учитель </a:t>
            </a:r>
            <a:r>
              <a:rPr lang="ru-RU" sz="2000" smtClean="0"/>
              <a:t>биологии МБОУ «Гимназия №4» </a:t>
            </a:r>
            <a:r>
              <a:rPr lang="ru-RU" sz="2000" dirty="0" smtClean="0"/>
              <a:t>г. Брянска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</a:t>
            </a:r>
            <a:r>
              <a:rPr lang="ru-RU" sz="2000" dirty="0" smtClean="0"/>
              <a:t> </a:t>
            </a:r>
            <a:r>
              <a:rPr lang="ru-RU" sz="2000" dirty="0" err="1" smtClean="0"/>
              <a:t>Лелекова</a:t>
            </a:r>
            <a:r>
              <a:rPr lang="ru-RU" sz="2000" dirty="0" smtClean="0"/>
              <a:t> Екатерина Валерьевна, руководитель Центра  компетенций «Использование биологических ресурсов»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" y="1933303"/>
            <a:ext cx="10844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Недостаточный уровень критического мышления и познавательного интереса школьников при освоение курса «Биология. Животные» в 7 классе.  </a:t>
            </a:r>
            <a:endParaRPr lang="ru-RU" sz="30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3" y="2574159"/>
            <a:ext cx="108318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Противоречие между </a:t>
            </a:r>
            <a:r>
              <a:rPr lang="ru-RU" sz="3000" b="1" i="1" dirty="0" smtClean="0"/>
              <a:t>объемом информационного пол</a:t>
            </a:r>
            <a:r>
              <a:rPr lang="ru-RU" sz="3000" i="1" dirty="0" smtClean="0"/>
              <a:t>я по школьному курсу «Биология. Животные» и </a:t>
            </a:r>
            <a:r>
              <a:rPr lang="ru-RU" sz="3000" b="1" i="1" dirty="0" smtClean="0"/>
              <a:t>сложностями</a:t>
            </a:r>
            <a:r>
              <a:rPr lang="ru-RU" sz="3000" i="1" dirty="0" smtClean="0"/>
              <a:t> в отборе и дифференциации материала в соответствии с требованиями к содержанию занятий и индивидуальными особенностями </a:t>
            </a:r>
            <a:r>
              <a:rPr lang="ru-RU" sz="3000" i="1" dirty="0" smtClean="0"/>
              <a:t>учащихся.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312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Повышение </a:t>
            </a:r>
            <a:r>
              <a:rPr lang="ru-RU" sz="3000" i="1" dirty="0" smtClean="0"/>
              <a:t>познавательного интереса и мотивации при изучении курса «Биология. Животные</a:t>
            </a:r>
            <a:r>
              <a:rPr lang="ru-RU" sz="3000" i="1" dirty="0" smtClean="0"/>
              <a:t>».</a:t>
            </a:r>
            <a:endParaRPr lang="ru-RU" sz="3000" i="1" dirty="0" smtClean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2679576"/>
            <a:ext cx="108175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Сборник </a:t>
            </a:r>
            <a:r>
              <a:rPr lang="ru-RU" sz="3000" i="1" dirty="0" err="1" smtClean="0"/>
              <a:t>разноуровневых</a:t>
            </a:r>
            <a:r>
              <a:rPr lang="ru-RU" sz="3000" i="1" dirty="0" smtClean="0"/>
              <a:t> дифференцированных тематических и творческих заданий, сценарии мультимедийных игр по курсу «Биология. Животные</a:t>
            </a:r>
            <a:r>
              <a:rPr lang="ru-RU" sz="3000" i="1" dirty="0" smtClean="0"/>
              <a:t>» для обучающихся 7 классов.</a:t>
            </a:r>
            <a:endParaRPr lang="ru-RU" sz="3000" i="1" dirty="0" smtClean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12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184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58</cp:revision>
  <dcterms:created xsi:type="dcterms:W3CDTF">2021-03-02T07:04:14Z</dcterms:created>
  <dcterms:modified xsi:type="dcterms:W3CDTF">2021-11-16T05:54:33Z</dcterms:modified>
</cp:coreProperties>
</file>