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66" r:id="rId5"/>
    <p:sldId id="273" r:id="rId6"/>
    <p:sldId id="27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1" name="Заголовок 4"/>
          <p:cNvSpPr txBox="1">
            <a:spLocks/>
          </p:cNvSpPr>
          <p:nvPr/>
        </p:nvSpPr>
        <p:spPr>
          <a:xfrm>
            <a:off x="543805" y="1579937"/>
            <a:ext cx="10924295" cy="25877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Проектируем открытку</a:t>
            </a:r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гайд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по основам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вёрстки и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иллюстрации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в графическом редакторе для использования </a:t>
            </a:r>
            <a:b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 уроках изобразительного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искусства в 5-9 классах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3" name="Заголовок 4"/>
          <p:cNvSpPr txBox="1">
            <a:spLocks/>
          </p:cNvSpPr>
          <p:nvPr/>
        </p:nvSpPr>
        <p:spPr>
          <a:xfrm>
            <a:off x="3121198" y="4172900"/>
            <a:ext cx="5043398" cy="557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Изобразительное </a:t>
            </a:r>
            <a:r>
              <a:rPr lang="ru-RU" sz="2800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искуссвтво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50690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278710"/>
            <a:ext cx="10873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Горобец Екатерина </a:t>
            </a:r>
            <a:r>
              <a:rPr lang="ru-RU" sz="2000" dirty="0" smtClean="0"/>
              <a:t>Эдуардовна</a:t>
            </a:r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smtClean="0"/>
              <a:t>Краева </a:t>
            </a:r>
            <a:r>
              <a:rPr lang="ru-RU" sz="2000" dirty="0"/>
              <a:t>Анна </a:t>
            </a:r>
            <a:r>
              <a:rPr lang="ru-RU" sz="2000" dirty="0" smtClean="0"/>
              <a:t>Андреевна, </a:t>
            </a:r>
            <a:r>
              <a:rPr lang="ru-RU" sz="2000" dirty="0" err="1" smtClean="0"/>
              <a:t>Лукоянова</a:t>
            </a:r>
            <a:r>
              <a:rPr lang="ru-RU" sz="2000" dirty="0" smtClean="0"/>
              <a:t> </a:t>
            </a:r>
            <a:r>
              <a:rPr lang="ru-RU" sz="2000" dirty="0"/>
              <a:t>Екатерина </a:t>
            </a:r>
            <a:r>
              <a:rPr lang="ru-RU" sz="2000" dirty="0" smtClean="0"/>
              <a:t>Анатольевна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</a:t>
            </a:r>
            <a:r>
              <a:rPr lang="ru-RU" sz="2000" dirty="0"/>
              <a:t>ФГБОУ ВО «Вятский государственный университет», г. </a:t>
            </a:r>
            <a:r>
              <a:rPr lang="ru-RU" sz="2000" dirty="0" smtClean="0"/>
              <a:t>Киров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dirty="0"/>
              <a:t>Кириллова Наталья Глебовна, учитель изобразительного искусства высшей категории МБОУ </a:t>
            </a:r>
            <a:r>
              <a:rPr lang="ru-RU" sz="2000" dirty="0" smtClean="0"/>
              <a:t>«Художественно-технологический лицей» </a:t>
            </a:r>
            <a:r>
              <a:rPr lang="ru-RU" sz="2000" dirty="0"/>
              <a:t>г. </a:t>
            </a:r>
            <a:r>
              <a:rPr lang="ru-RU" sz="2000" dirty="0" smtClean="0"/>
              <a:t>Кирова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 smtClean="0"/>
              <a:t>Крысова Виктория Анатольевна, кандидат педагогических наук, доцент,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заведующий кафедрой дизайна и изобразительного искусства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ФГБОУ </a:t>
            </a:r>
            <a:r>
              <a:rPr lang="ru-RU" sz="2000" dirty="0"/>
              <a:t>ВО «Вятский государственный университет», г. Киров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71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7049" y="808128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97049" y="1731458"/>
            <a:ext cx="10873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Недостаточный уровнем владения </a:t>
            </a:r>
            <a:r>
              <a:rPr lang="ru-RU" sz="3000" i="1" dirty="0"/>
              <a:t>обучающимися </a:t>
            </a:r>
            <a:r>
              <a:rPr lang="ru-RU" sz="3000" i="1" dirty="0" smtClean="0"/>
              <a:t>основной школы традиционными </a:t>
            </a:r>
            <a:r>
              <a:rPr lang="ru-RU" sz="3000" i="1" dirty="0"/>
              <a:t>изобразительными </a:t>
            </a:r>
            <a:r>
              <a:rPr lang="ru-RU" sz="3000" i="1" dirty="0" smtClean="0"/>
              <a:t>средствами</a:t>
            </a:r>
            <a:endParaRPr lang="ru-RU" sz="3000" i="1" dirty="0"/>
          </a:p>
        </p:txBody>
      </p:sp>
    </p:spTree>
    <p:extLst>
      <p:ext uri="{BB962C8B-B14F-4D97-AF65-F5344CB8AC3E}">
        <p14:creationId xmlns:p14="http://schemas.microsoft.com/office/powerpoint/2010/main" val="3449591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1407923"/>
            <a:ext cx="1083181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Противоречие между </a:t>
            </a:r>
            <a:r>
              <a:rPr lang="ru-RU" sz="3000" b="1" i="1" dirty="0" smtClean="0"/>
              <a:t>требованиями </a:t>
            </a:r>
            <a:r>
              <a:rPr lang="ru-RU" sz="3000" i="1" dirty="0" smtClean="0"/>
              <a:t>современного образовательного процесса к ранней профориентации обучающихся основной школы и </a:t>
            </a:r>
            <a:r>
              <a:rPr lang="ru-RU" sz="3000" b="1" i="1" dirty="0" smtClean="0"/>
              <a:t>недостаточным количеством</a:t>
            </a:r>
            <a:r>
              <a:rPr lang="ru-RU" sz="3000" i="1" dirty="0" smtClean="0"/>
              <a:t> методических разработок по использованию средств информационных технологий в профориентационной работе с обучающимися на уроках изобразительного искусства</a:t>
            </a:r>
            <a:endParaRPr lang="ru-RU" sz="3000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5973" y="808128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</a:t>
            </a: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372335" y="1731458"/>
            <a:ext cx="10873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Повышение интереса обучающихся </a:t>
            </a:r>
            <a:r>
              <a:rPr lang="ru-RU" sz="3000" i="1" dirty="0" smtClean="0"/>
              <a:t>5-9 классов к </a:t>
            </a:r>
            <a:r>
              <a:rPr lang="ru-RU" sz="3000" i="1" dirty="0" smtClean="0"/>
              <a:t>творческим профессиям через создание художественного продукта с использованием графического редактора </a:t>
            </a:r>
            <a:r>
              <a:rPr lang="en-US" sz="3000" i="1" dirty="0" smtClean="0"/>
              <a:t>CorelDraw</a:t>
            </a:r>
            <a:r>
              <a:rPr lang="ru-RU" sz="3000" i="1" dirty="0" smtClean="0"/>
              <a:t> на уроках изобразительного искусства</a:t>
            </a:r>
            <a:endParaRPr lang="ru-RU" sz="3000" i="1" dirty="0"/>
          </a:p>
        </p:txBody>
      </p:sp>
    </p:spTree>
    <p:extLst>
      <p:ext uri="{BB962C8B-B14F-4D97-AF65-F5344CB8AC3E}">
        <p14:creationId xmlns:p14="http://schemas.microsoft.com/office/powerpoint/2010/main" val="2434373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397049" y="1731458"/>
            <a:ext cx="108732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err="1" smtClean="0"/>
              <a:t>Гайд</a:t>
            </a:r>
            <a:r>
              <a:rPr lang="ru-RU" sz="3000" i="1" dirty="0" smtClean="0"/>
              <a:t>, содержащий в себе подробное руководство по созданию открытки с использованием функционала графического редактора </a:t>
            </a:r>
            <a:r>
              <a:rPr lang="en-US" sz="3000" i="1" dirty="0" smtClean="0"/>
              <a:t>CorelDraw</a:t>
            </a:r>
            <a:r>
              <a:rPr lang="ru-RU" sz="3000" i="1" dirty="0" smtClean="0"/>
              <a:t>,</a:t>
            </a:r>
            <a:r>
              <a:rPr lang="en-US" sz="3000" i="1" dirty="0" smtClean="0"/>
              <a:t> </a:t>
            </a:r>
            <a:r>
              <a:rPr lang="ru-RU" sz="3000" i="1" dirty="0" smtClean="0"/>
              <a:t>направленный на </a:t>
            </a:r>
            <a:r>
              <a:rPr lang="ru-RU" sz="3000" i="1" dirty="0" err="1" smtClean="0"/>
              <a:t>профориентационную</a:t>
            </a:r>
            <a:r>
              <a:rPr lang="ru-RU" sz="3000" i="1" dirty="0" smtClean="0"/>
              <a:t> работу с </a:t>
            </a:r>
            <a:r>
              <a:rPr lang="ru-RU" sz="3000" i="1" smtClean="0"/>
              <a:t>обучающимися </a:t>
            </a:r>
            <a:r>
              <a:rPr lang="ru-RU" sz="3000" i="1" smtClean="0"/>
              <a:t>5-9 </a:t>
            </a:r>
            <a:r>
              <a:rPr lang="ru-RU" sz="3000" i="1" dirty="0" smtClean="0"/>
              <a:t>классов на </a:t>
            </a:r>
            <a:r>
              <a:rPr lang="ru-RU" sz="3000" i="1" dirty="0" smtClean="0"/>
              <a:t>уроках </a:t>
            </a:r>
            <a:r>
              <a:rPr lang="ru-RU" sz="3000" i="1" dirty="0" smtClean="0"/>
              <a:t>изобразительного </a:t>
            </a:r>
            <a:r>
              <a:rPr lang="ru-RU" sz="3000" i="1" dirty="0" smtClean="0"/>
              <a:t>искусства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5973" y="808128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продукт</a:t>
            </a:r>
            <a:endParaRPr lang="ru-RU" sz="36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9708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189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54</cp:revision>
  <dcterms:created xsi:type="dcterms:W3CDTF">2021-03-02T07:04:14Z</dcterms:created>
  <dcterms:modified xsi:type="dcterms:W3CDTF">2021-11-16T06:25:25Z</dcterms:modified>
</cp:coreProperties>
</file>