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489815" y="1864355"/>
            <a:ext cx="850978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Примени математику Дидактическая игра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403236" y="3129851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Математика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403235" y="417947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Математические затейники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999378"/>
            <a:ext cx="10873264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dirty="0"/>
              <a:t>Шишкин Антон Дмитриевич</a:t>
            </a:r>
            <a:r>
              <a:rPr lang="ru-RU" sz="2000" dirty="0"/>
              <a:t>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Исаева Ольга Николаевна, </a:t>
            </a:r>
            <a:r>
              <a:rPr lang="ru-RU" sz="2000" dirty="0" err="1"/>
              <a:t>Черанёва</a:t>
            </a:r>
            <a:r>
              <a:rPr lang="ru-RU" sz="2000" dirty="0"/>
              <a:t> Анастасия Владимировна, Зеленина Наталья Алексеевна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952950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i="1" dirty="0"/>
              <a:t>   В школе мы изучаем множество задач разного уровня сложности, некоторые из них нам пригождаются в жизни, а о некоторых мы просто забываем, поэтому основной проблемой нашего проекта стал низкий уровень взаимодействия школьной математики с реальной жизнью.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794028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i="1" dirty="0"/>
              <a:t>  Основной целью нашего проекта является: повышение уровня математической грамотности не только у самих учеников, но так же и у родителей.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1848579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i="1" dirty="0"/>
              <a:t>  Продуктом нашей деятельности станет Дидактическая игра, выполненная в виде настольной игры, направленная на сплочение и проверку своих знаний на основе жизненных ситуаций.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170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Ropa Sans Pro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Антон Шишкин</cp:lastModifiedBy>
  <cp:revision>47</cp:revision>
  <dcterms:created xsi:type="dcterms:W3CDTF">2021-03-02T07:04:14Z</dcterms:created>
  <dcterms:modified xsi:type="dcterms:W3CDTF">2021-10-20T14:07:52Z</dcterms:modified>
</cp:coreProperties>
</file>