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65" r:id="rId4"/>
    <p:sldId id="267" r:id="rId5"/>
    <p:sldId id="268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290059"/>
    <a:srgbClr val="6600CC"/>
    <a:srgbClr val="CC99FF"/>
    <a:srgbClr val="AB5F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7031" autoAdjust="0"/>
    <p:restoredTop sz="94660"/>
  </p:normalViewPr>
  <p:slideViewPr>
    <p:cSldViewPr snapToGrid="0">
      <p:cViewPr varScale="1">
        <p:scale>
          <a:sx n="43" d="100"/>
          <a:sy n="43" d="100"/>
        </p:scale>
        <p:origin x="-81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21.10.2021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51179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21.10.2021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8162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21.10.2021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80036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21.10.2021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891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21.10.2021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29667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21.10.2021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74788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21.10.2021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47727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21.10.2021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09537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21.10.2021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92096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21.10.2021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58279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21.10.2021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8362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893A5-8BF4-470E-A288-EBBDDAAF6710}" type="datetimeFigureOut">
              <a:rPr lang="ru-RU" smtClean="0"/>
              <a:pPr/>
              <a:t>21.10.2021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2672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4"/>
          <p:cNvSpPr txBox="1">
            <a:spLocks/>
          </p:cNvSpPr>
          <p:nvPr/>
        </p:nvSpPr>
        <p:spPr>
          <a:xfrm>
            <a:off x="2860766" y="1554480"/>
            <a:ext cx="5891348" cy="1463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«Машина времени или путешествие в Древнюю Грецию»</a:t>
            </a:r>
            <a:endParaRPr lang="ru-RU" sz="3600" b="1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89815" y="5184957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tabLst>
                <a:tab pos="531813" algn="l"/>
              </a:tabLst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Организатор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АНО ДПО «Межрегиональный центр </a:t>
            </a:r>
            <a:endParaRPr lang="ru-RU" sz="1600" dirty="0" smtClean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  <a:p>
            <a:pPr>
              <a:tabLst>
                <a:tab pos="531813" algn="l"/>
              </a:tabLst>
            </a:pP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инновационных технологий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в образовании»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036" y="5195844"/>
            <a:ext cx="922670" cy="92535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585815" y="5243023"/>
            <a:ext cx="48057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Ключевой партнер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ФГБОУ ВО «Вятский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государственный 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университет»</a:t>
            </a:r>
          </a:p>
          <a:p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Педагогический институт</a:t>
            </a: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sp>
        <p:nvSpPr>
          <p:cNvPr id="8" name="object 6"/>
          <p:cNvSpPr/>
          <p:nvPr/>
        </p:nvSpPr>
        <p:spPr>
          <a:xfrm>
            <a:off x="543805" y="5243023"/>
            <a:ext cx="778219" cy="7642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55242" y="488549"/>
            <a:ext cx="2926327" cy="102580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820" y="488549"/>
            <a:ext cx="3543999" cy="1030982"/>
          </a:xfrm>
          <a:prstGeom prst="rect">
            <a:avLst/>
          </a:prstGeom>
        </p:spPr>
      </p:pic>
      <p:sp>
        <p:nvSpPr>
          <p:cNvPr id="12" name="Заголовок 4"/>
          <p:cNvSpPr txBox="1">
            <a:spLocks/>
          </p:cNvSpPr>
          <p:nvPr/>
        </p:nvSpPr>
        <p:spPr>
          <a:xfrm>
            <a:off x="2181498" y="3056708"/>
            <a:ext cx="6049944" cy="75764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Предметная область: литература </a:t>
            </a:r>
          </a:p>
          <a:p>
            <a:pPr algn="ctr"/>
            <a:endParaRPr lang="ru-RU" sz="2800" dirty="0" smtClean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  <p:sp>
        <p:nvSpPr>
          <p:cNvPr id="11" name="Заголовок 4"/>
          <p:cNvSpPr txBox="1">
            <a:spLocks/>
          </p:cNvSpPr>
          <p:nvPr/>
        </p:nvSpPr>
        <p:spPr>
          <a:xfrm>
            <a:off x="3122023" y="3556406"/>
            <a:ext cx="5219585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Название команды: «</a:t>
            </a:r>
            <a:r>
              <a:rPr lang="ru-RU" sz="2800" dirty="0" err="1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Филологини</a:t>
            </a:r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» </a:t>
            </a:r>
          </a:p>
          <a:p>
            <a:pPr algn="ctr"/>
            <a:endParaRPr lang="ru-RU" sz="2800" dirty="0" smtClean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7829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Команда проекта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10552" y="1525845"/>
            <a:ext cx="10873264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b="1" dirty="0" smtClean="0"/>
              <a:t>Капитан</a:t>
            </a:r>
            <a:r>
              <a:rPr lang="ru-RU" sz="2400" b="1" dirty="0" smtClean="0"/>
              <a:t>: </a:t>
            </a:r>
            <a:r>
              <a:rPr lang="ru-RU" sz="2400" dirty="0" err="1" smtClean="0"/>
              <a:t>Змеева</a:t>
            </a:r>
            <a:r>
              <a:rPr lang="ru-RU" sz="2400" dirty="0" smtClean="0"/>
              <a:t> Анна Дмитриевна, </a:t>
            </a:r>
          </a:p>
          <a:p>
            <a:pPr>
              <a:lnSpc>
                <a:spcPct val="150000"/>
              </a:lnSpc>
            </a:pPr>
            <a:r>
              <a:rPr lang="ru-RU" sz="2400" b="1" dirty="0" smtClean="0"/>
              <a:t>Участники: </a:t>
            </a:r>
            <a:r>
              <a:rPr lang="ru-RU" sz="2400" dirty="0" smtClean="0"/>
              <a:t>Мотовилова Алёна Николаевна, Медведева Вероника Сергеевна, </a:t>
            </a:r>
            <a:r>
              <a:rPr lang="ru-RU" sz="2400" dirty="0" err="1" smtClean="0"/>
              <a:t>Чучалова</a:t>
            </a:r>
            <a:r>
              <a:rPr lang="ru-RU" sz="2400" dirty="0" smtClean="0"/>
              <a:t> Дарья Евгеньевна</a:t>
            </a:r>
            <a:r>
              <a:rPr lang="ru-RU" sz="2400" b="1" dirty="0" smtClean="0"/>
              <a:t>, </a:t>
            </a:r>
            <a:r>
              <a:rPr lang="ru-RU" sz="2400" dirty="0" smtClean="0"/>
              <a:t>студенты ФГБОУ ВО «Вятский государственный университет», г. Киров.</a:t>
            </a:r>
          </a:p>
          <a:p>
            <a:pPr>
              <a:lnSpc>
                <a:spcPct val="150000"/>
              </a:lnSpc>
            </a:pPr>
            <a:r>
              <a:rPr lang="ru-RU" sz="2400" dirty="0" smtClean="0"/>
              <a:t>Гурова Валерия Яковлевна – учитель, г.Орёл, </a:t>
            </a:r>
            <a:r>
              <a:rPr lang="ru-RU" sz="2400" dirty="0" err="1" smtClean="0"/>
              <a:t>Овченкова</a:t>
            </a:r>
            <a:r>
              <a:rPr lang="ru-RU" sz="2400" dirty="0" smtClean="0"/>
              <a:t> Ольга Юрьевна – методист, г. Глазов.</a:t>
            </a:r>
          </a:p>
          <a:p>
            <a:pPr>
              <a:lnSpc>
                <a:spcPct val="150000"/>
              </a:lnSpc>
            </a:pPr>
            <a:endParaRPr lang="ru-RU" sz="2000" dirty="0" smtClean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616964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Проблема, которую должен решать проект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0552" y="1985555"/>
            <a:ext cx="108732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Низкий уровень освоения учащимися 5-6-х классов тем, посвящённых мифам Древней Греции.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960086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6432" y="517585"/>
            <a:ext cx="10829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проекта</a:t>
            </a:r>
          </a:p>
          <a:p>
            <a:endParaRPr lang="ru-RU" dirty="0" smtClean="0">
              <a:solidFill>
                <a:srgbClr val="FF0000"/>
              </a:solidFill>
            </a:endParaRP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6432" y="1645920"/>
            <a:ext cx="108298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Повышение уровня освоения учащимися 5-6-х классов тем, посвящённых мифам Древней Греции с использованием наглядных </a:t>
            </a:r>
            <a:r>
              <a:rPr lang="ru-RU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мультимедийных</a:t>
            </a:r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материалов (презентации) для проведения внеклассных мероприятий и уроков литературы по данным темам.</a:t>
            </a:r>
          </a:p>
          <a:p>
            <a:r>
              <a:rPr lang="ru-RU" sz="2400" i="1" dirty="0" smtClean="0"/>
              <a:t>.</a:t>
            </a:r>
            <a:endParaRPr lang="ru-RU" sz="2400" i="1" dirty="0">
              <a:solidFill>
                <a:srgbClr val="FF0000"/>
              </a:solidFill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xmlns="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="" xmlns:p14="http://schemas.microsoft.com/office/powerpoint/2010/main" val="1914332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1" y="534837"/>
            <a:ext cx="108175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Продукт</a:t>
            </a:r>
          </a:p>
          <a:p>
            <a:endParaRPr lang="ru-RU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10551" y="2076994"/>
            <a:ext cx="1081752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Разработка внеклассных занятий для учащихся </a:t>
            </a:r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5-6-х классов </a:t>
            </a:r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</a:t>
            </a:r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изучения раздела «Мифы Древней Греции» (презентации, конспекты занятий, тесты)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xmlns="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="" xmlns:p14="http://schemas.microsoft.com/office/powerpoint/2010/main" val="28012804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396</TotalTime>
  <Words>151</Words>
  <Application>Microsoft Office PowerPoint</Application>
  <PresentationFormat>Произвольный</PresentationFormat>
  <Paragraphs>18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Слайд 2</vt:lpstr>
      <vt:lpstr>Слайд 3</vt:lpstr>
      <vt:lpstr>Слайд 4</vt:lpstr>
      <vt:lpstr>Слайд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1</cp:lastModifiedBy>
  <cp:revision>51</cp:revision>
  <dcterms:created xsi:type="dcterms:W3CDTF">2021-03-02T07:04:14Z</dcterms:created>
  <dcterms:modified xsi:type="dcterms:W3CDTF">2021-10-21T13:06:50Z</dcterms:modified>
</cp:coreProperties>
</file>