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5" r:id="rId4"/>
    <p:sldId id="271" r:id="rId5"/>
    <p:sldId id="267" r:id="rId6"/>
    <p:sldId id="268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059"/>
    <a:srgbClr val="6600CC"/>
    <a:srgbClr val="CC99FF"/>
    <a:srgbClr val="AB5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1" autoAdjust="0"/>
    <p:restoredTop sz="94660"/>
  </p:normalViewPr>
  <p:slideViewPr>
    <p:cSldViewPr snapToGrid="0">
      <p:cViewPr varScale="1">
        <p:scale>
          <a:sx n="76" d="100"/>
          <a:sy n="76" d="100"/>
        </p:scale>
        <p:origin x="96" y="3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1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0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7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72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5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0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2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6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4"/>
          <p:cNvSpPr txBox="1">
            <a:spLocks/>
          </p:cNvSpPr>
          <p:nvPr/>
        </p:nvSpPr>
        <p:spPr>
          <a:xfrm>
            <a:off x="543805" y="1308100"/>
            <a:ext cx="11304123" cy="21818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100</a:t>
            </a:r>
            <a:r>
              <a:rPr lang="ru-RU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% : </a:t>
            </a:r>
            <a:r>
              <a:rPr lang="ru-RU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Рабочая </a:t>
            </a:r>
            <a:r>
              <a:rPr lang="ru-RU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тетрадь </a:t>
            </a:r>
            <a:r>
              <a:rPr lang="ru-RU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/>
            </a:r>
            <a:br>
              <a:rPr lang="ru-RU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</a:br>
            <a:r>
              <a:rPr lang="ru-RU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для обучающихся </a:t>
            </a:r>
            <a:r>
              <a:rPr lang="ru-RU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основной школы </a:t>
            </a:r>
            <a:r>
              <a:rPr lang="ru-RU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/>
            </a:r>
            <a:br>
              <a:rPr lang="ru-RU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</a:br>
            <a:r>
              <a:rPr lang="ru-RU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по </a:t>
            </a:r>
            <a:r>
              <a:rPr lang="ru-RU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теме «Проценты</a:t>
            </a:r>
            <a:r>
              <a:rPr lang="ru-RU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»</a:t>
            </a:r>
            <a:endParaRPr lang="ru-RU" sz="5000" b="1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813" algn="l"/>
              </a:tabLst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</a:p>
          <a:p>
            <a:pPr>
              <a:tabLst>
                <a:tab pos="531813" algn="l"/>
              </a:tabLst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036" y="5195844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государственный университет»</a:t>
            </a:r>
          </a:p>
          <a:p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5242" y="488549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20" y="488549"/>
            <a:ext cx="3543999" cy="1030982"/>
          </a:xfrm>
          <a:prstGeom prst="rect">
            <a:avLst/>
          </a:prstGeom>
        </p:spPr>
      </p:pic>
      <p:sp>
        <p:nvSpPr>
          <p:cNvPr id="12" name="Заголовок 4"/>
          <p:cNvSpPr txBox="1">
            <a:spLocks/>
          </p:cNvSpPr>
          <p:nvPr/>
        </p:nvSpPr>
        <p:spPr>
          <a:xfrm>
            <a:off x="3573901" y="3630949"/>
            <a:ext cx="468293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Предметная область:  </a:t>
            </a:r>
          </a:p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математика</a:t>
            </a:r>
            <a:endParaRPr lang="ru-RU" sz="2800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291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929" y="112398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Команда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8929" y="1035728"/>
            <a:ext cx="1075804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/>
              <a:t>Капитан: </a:t>
            </a:r>
            <a:r>
              <a:rPr lang="ru-RU" sz="2000" dirty="0"/>
              <a:t>Набиева Динара Рашидовна</a:t>
            </a:r>
          </a:p>
          <a:p>
            <a:pPr>
              <a:lnSpc>
                <a:spcPct val="150000"/>
              </a:lnSpc>
            </a:pPr>
            <a:r>
              <a:rPr lang="ru-RU" sz="2000" b="1" dirty="0"/>
              <a:t>Участники: </a:t>
            </a:r>
            <a:r>
              <a:rPr lang="ru-RU" sz="2000" dirty="0"/>
              <a:t>Родыгина Анастасия Владимировна, Филимонова Софья Андреевна, </a:t>
            </a:r>
          </a:p>
          <a:p>
            <a:pPr>
              <a:lnSpc>
                <a:spcPct val="150000"/>
              </a:lnSpc>
            </a:pPr>
            <a:r>
              <a:rPr lang="ru-RU" sz="2000" dirty="0"/>
              <a:t>Брагин Артём Алексеевич</a:t>
            </a:r>
          </a:p>
          <a:p>
            <a:pPr>
              <a:lnSpc>
                <a:spcPct val="150000"/>
              </a:lnSpc>
            </a:pPr>
            <a:r>
              <a:rPr lang="ru-RU" sz="2000" dirty="0"/>
              <a:t>студенты ФГБОУ ВО «Вятский государственный университет», г. Киров</a:t>
            </a:r>
          </a:p>
          <a:p>
            <a:pPr>
              <a:lnSpc>
                <a:spcPct val="150000"/>
              </a:lnSpc>
            </a:pPr>
            <a:r>
              <a:rPr lang="ru-RU" sz="2000" b="1" dirty="0"/>
              <a:t>Учитель:</a:t>
            </a:r>
            <a:r>
              <a:rPr lang="ru-RU" sz="2000" b="1" dirty="0">
                <a:solidFill>
                  <a:srgbClr val="FF0000"/>
                </a:solidFill>
              </a:rPr>
              <a:t> </a:t>
            </a:r>
            <a:r>
              <a:rPr lang="ru-RU" sz="2000" dirty="0"/>
              <a:t>Мальцева Лариса </a:t>
            </a:r>
            <a:r>
              <a:rPr lang="ru-RU" sz="2000" dirty="0" smtClean="0"/>
              <a:t>Анатольевна, </a:t>
            </a:r>
            <a:r>
              <a:rPr lang="ru-RU" sz="2000" dirty="0"/>
              <a:t>учитель математики МБОУ Вязьма-Брянская СОШ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им</a:t>
            </a:r>
            <a:r>
              <a:rPr lang="ru-RU" sz="2000" dirty="0"/>
              <a:t>. Героя Российской Федерации А.В. </a:t>
            </a:r>
            <a:r>
              <a:rPr lang="ru-RU" sz="2000" dirty="0" err="1"/>
              <a:t>Пуцыкина</a:t>
            </a:r>
            <a:r>
              <a:rPr lang="ru-RU" sz="2000" dirty="0"/>
              <a:t> Вяземского района Смоленской области</a:t>
            </a:r>
          </a:p>
          <a:p>
            <a:pPr>
              <a:lnSpc>
                <a:spcPct val="150000"/>
              </a:lnSpc>
            </a:pPr>
            <a:r>
              <a:rPr lang="ru-RU" sz="2000" b="1" dirty="0"/>
              <a:t>Методист: </a:t>
            </a:r>
            <a:r>
              <a:rPr lang="ru-RU" sz="2000" dirty="0"/>
              <a:t>Зеленина Наталья Алексеевна, кандидат педагогических наук,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доцент </a:t>
            </a:r>
            <a:r>
              <a:rPr lang="ru-RU" sz="2000" dirty="0"/>
              <a:t>кафедры фундаментальной математики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ФГБОУ </a:t>
            </a:r>
            <a:r>
              <a:rPr lang="ru-RU" sz="2000" dirty="0"/>
              <a:t>ВО «Вятский государственный университет</a:t>
            </a:r>
            <a:r>
              <a:rPr lang="ru-RU" sz="2000" dirty="0" smtClean="0"/>
              <a:t>», г. Киров</a:t>
            </a:r>
            <a:endParaRPr lang="ru-RU" sz="2000" b="1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964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Проблема, которую должен решать проект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85972" y="2769425"/>
            <a:ext cx="105978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/>
              <a:t>Недостаточный уровень подготовки </a:t>
            </a:r>
            <a:r>
              <a:rPr lang="ru-RU" sz="2400" i="1" dirty="0" smtClean="0"/>
              <a:t>обучающихся </a:t>
            </a:r>
            <a:r>
              <a:rPr lang="ru-RU" sz="2400" i="1" dirty="0"/>
              <a:t>основной школы к решению различных типов задач на проценты 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086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Противоречие, которое должен решать проект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85973" y="2563013"/>
            <a:ext cx="1059784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/>
              <a:t>Противоречие между </a:t>
            </a:r>
            <a:r>
              <a:rPr lang="ru-RU" sz="2400" b="1" i="1" dirty="0"/>
              <a:t>необходимостью </a:t>
            </a:r>
            <a:r>
              <a:rPr lang="ru-RU" sz="2400" i="1" dirty="0" smtClean="0"/>
              <a:t>научить обучающихся основной </a:t>
            </a:r>
            <a:r>
              <a:rPr lang="ru-RU" sz="2400" i="1" dirty="0"/>
              <a:t>школы решать различные типы задач на проценты и </a:t>
            </a:r>
            <a:r>
              <a:rPr lang="ru-RU" sz="2400" b="1" i="1" dirty="0"/>
              <a:t>отсутствием </a:t>
            </a:r>
            <a:r>
              <a:rPr lang="ru-RU" sz="2400" i="1" dirty="0"/>
              <a:t>содержательных,</a:t>
            </a:r>
            <a:r>
              <a:rPr lang="ru-RU" sz="2400" b="1" i="1" dirty="0"/>
              <a:t> </a:t>
            </a:r>
            <a:r>
              <a:rPr lang="ru-RU" sz="2400" i="1" dirty="0"/>
              <a:t>наглядных и удобных в применении дидактических средств </a:t>
            </a:r>
            <a:r>
              <a:rPr lang="ru-RU" sz="2400" i="1" dirty="0" smtClean="0"/>
              <a:t>обучения </a:t>
            </a:r>
            <a:endParaRPr lang="ru-RU" sz="2400" b="1" i="1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00879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6432" y="517585"/>
            <a:ext cx="1082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6432" y="2509802"/>
            <a:ext cx="10829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/>
              <a:t>Повышение </a:t>
            </a:r>
            <a:r>
              <a:rPr lang="ru-RU" sz="2400" i="1" dirty="0"/>
              <a:t>уровня подготовки </a:t>
            </a:r>
            <a:r>
              <a:rPr lang="ru-RU" sz="2400" i="1" dirty="0" smtClean="0"/>
              <a:t>обучающихся </a:t>
            </a:r>
            <a:r>
              <a:rPr lang="ru-RU" sz="2400" i="1" dirty="0"/>
              <a:t>основной школы к решению различных типов задач на проценты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xmlns="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14332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1" y="534837"/>
            <a:ext cx="108175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Продукт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10551" y="2994639"/>
            <a:ext cx="108175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/>
              <a:t>Рабочая тетрадь </a:t>
            </a:r>
            <a:r>
              <a:rPr lang="ru-RU" sz="2400" i="1" dirty="0"/>
              <a:t>для уроков и внеклассных занятий по решению различных типов задач на проценты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xmlns="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012804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1282</TotalTime>
  <Words>134</Words>
  <Application>Microsoft Office PowerPoint</Application>
  <PresentationFormat>Широкоэкранный</PresentationFormat>
  <Paragraphs>22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Khmer UI</vt:lpstr>
      <vt:lpstr>Ropa Sans Pro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Елена</cp:lastModifiedBy>
  <cp:revision>58</cp:revision>
  <dcterms:created xsi:type="dcterms:W3CDTF">2021-03-02T07:04:14Z</dcterms:created>
  <dcterms:modified xsi:type="dcterms:W3CDTF">2021-11-15T16:47:58Z</dcterms:modified>
</cp:coreProperties>
</file>