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7" r:id="rId5"/>
    <p:sldId id="26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1" autoAdjust="0"/>
    <p:restoredTop sz="94660"/>
  </p:normalViewPr>
  <p:slideViewPr>
    <p:cSldViewPr snapToGrid="0">
      <p:cViewPr varScale="1">
        <p:scale>
          <a:sx n="86" d="100"/>
          <a:sy n="86" d="100"/>
        </p:scale>
        <p:origin x="46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630315" y="2006820"/>
            <a:ext cx="10951254" cy="578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i="0" dirty="0">
                <a:solidFill>
                  <a:srgbClr val="93117E"/>
                </a:solidFill>
                <a:effectLst/>
                <a:latin typeface="Montserrat" panose="00000500000000000000" pitchFamily="2" charset="-52"/>
              </a:rPr>
              <a:t>Родной край </a:t>
            </a:r>
          </a:p>
          <a:p>
            <a:pPr algn="ctr"/>
            <a:r>
              <a:rPr lang="ru-RU" b="1" i="0" dirty="0">
                <a:solidFill>
                  <a:srgbClr val="93117E"/>
                </a:solidFill>
                <a:effectLst/>
                <a:latin typeface="Montserrat" panose="00000500000000000000" pitchFamily="2" charset="-52"/>
              </a:rPr>
              <a:t>в задачах по математике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</a:p>
          <a:p>
            <a:pPr>
              <a:tabLst>
                <a:tab pos="531813" algn="l"/>
              </a:tabLst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государственный университет»</a:t>
            </a:r>
          </a:p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2556768" y="2999826"/>
            <a:ext cx="6862438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математика </a:t>
            </a:r>
          </a:p>
          <a:p>
            <a:pPr algn="ctr"/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2185302" y="3914226"/>
            <a:ext cx="7605371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Название команды: </a:t>
            </a:r>
          </a:p>
          <a:p>
            <a:pPr algn="ctr"/>
            <a: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Плюс: плюсуем знания, плюсуем желания = победа в игре за старание</a:t>
            </a:r>
          </a:p>
          <a:p>
            <a:pPr algn="ctr"/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463815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525845"/>
            <a:ext cx="10873264" cy="3347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ru-RU" sz="2800" b="1" dirty="0"/>
              <a:t>Капитан: </a:t>
            </a:r>
            <a:r>
              <a:rPr lang="ru-RU" sz="2800" dirty="0"/>
              <a:t>Порубова Анастасия Сергеевна, </a:t>
            </a:r>
          </a:p>
          <a:p>
            <a:pPr>
              <a:lnSpc>
                <a:spcPct val="114000"/>
              </a:lnSpc>
            </a:pPr>
            <a:r>
              <a:rPr lang="ru-RU" sz="2800" b="1" dirty="0"/>
              <a:t>Участники: </a:t>
            </a:r>
          </a:p>
          <a:p>
            <a:pPr>
              <a:lnSpc>
                <a:spcPct val="114000"/>
              </a:lnSpc>
            </a:pPr>
            <a:r>
              <a:rPr lang="ru-RU" sz="2800" dirty="0"/>
              <a:t>Орлова Дарья Александровна, </a:t>
            </a:r>
          </a:p>
          <a:p>
            <a:pPr>
              <a:lnSpc>
                <a:spcPct val="114000"/>
              </a:lnSpc>
            </a:pPr>
            <a:r>
              <a:rPr lang="ru-RU" sz="2800" dirty="0"/>
              <a:t>Чеснокова Василина Сергеевна, </a:t>
            </a:r>
          </a:p>
          <a:p>
            <a:pPr>
              <a:lnSpc>
                <a:spcPct val="114000"/>
              </a:lnSpc>
            </a:pPr>
            <a:r>
              <a:rPr lang="ru-RU" sz="2800" dirty="0" err="1"/>
              <a:t>Логиновская</a:t>
            </a:r>
            <a:r>
              <a:rPr lang="ru-RU" sz="2800" dirty="0"/>
              <a:t> София Александровна </a:t>
            </a:r>
          </a:p>
          <a:p>
            <a:pPr>
              <a:lnSpc>
                <a:spcPct val="114000"/>
              </a:lnSpc>
            </a:pPr>
            <a:r>
              <a:rPr lang="ru-RU" sz="2800" dirty="0"/>
              <a:t>студенты ФГБОУ ВО «Вятский государственный университет», г. Киров</a:t>
            </a:r>
          </a:p>
          <a:p>
            <a:endParaRPr lang="ru-RU" sz="2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5947" y="1228397"/>
            <a:ext cx="1150985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0" i="0" dirty="0">
                <a:solidFill>
                  <a:srgbClr val="323232"/>
                </a:solidFill>
                <a:effectLst/>
                <a:latin typeface="Roboto" panose="02000000000000000000" pitchFamily="2" charset="0"/>
              </a:rPr>
              <a:t>	Решая математическую задачу, школьники знакомятся с новой ситуацией, познают новый метод решения или новые теоретические разделы математики. Если задачи будут интересны, содержательны, практически значимы для школьника, то и решать их он будет с большим интересом и активностью.</a:t>
            </a:r>
          </a:p>
          <a:p>
            <a:pPr algn="just"/>
            <a:r>
              <a:rPr lang="ru-RU" sz="2000" dirty="0">
                <a:solidFill>
                  <a:srgbClr val="323232"/>
                </a:solidFill>
                <a:latin typeface="Roboto" panose="02000000000000000000" pitchFamily="2" charset="0"/>
              </a:rPr>
              <a:t>	</a:t>
            </a:r>
            <a:r>
              <a:rPr lang="ru-RU" sz="2000" b="0" i="0" dirty="0">
                <a:solidFill>
                  <a:srgbClr val="323232"/>
                </a:solidFill>
                <a:effectLst/>
                <a:latin typeface="Roboto" panose="02000000000000000000" pitchFamily="2" charset="0"/>
              </a:rPr>
              <a:t>Задачи об истории, населении, промышленности, географическом положении, климате родного края способствуют формированию разностороннего представления малой родине.</a:t>
            </a:r>
          </a:p>
          <a:p>
            <a:pPr algn="just"/>
            <a:r>
              <a:rPr lang="ru-RU" sz="2000" dirty="0">
                <a:solidFill>
                  <a:srgbClr val="323232"/>
                </a:solidFill>
                <a:latin typeface="Roboto" panose="02000000000000000000" pitchFamily="2" charset="0"/>
              </a:rPr>
              <a:t>	В учебниках по математике подобный материал, связанный с нашим регионом, встречается достаточно редко, даже если и встречается, то в масштабах страны или больших городов, задачи с краеведческим материалом Кировской области отсутствуют. </a:t>
            </a:r>
          </a:p>
          <a:p>
            <a:pPr algn="just"/>
            <a:r>
              <a:rPr lang="ru-RU" sz="2000" dirty="0">
                <a:solidFill>
                  <a:srgbClr val="323232"/>
                </a:solidFill>
                <a:latin typeface="Roboto" panose="02000000000000000000" pitchFamily="2" charset="0"/>
              </a:rPr>
              <a:t>	Решая задачи и выполняя задания, составленные на основе данных по Кировской области, учащиеся поймут, что можно гордиться нашим регионом и нужно стараться делать его еще лучше. </a:t>
            </a:r>
          </a:p>
          <a:p>
            <a:pPr algn="just"/>
            <a:r>
              <a:rPr lang="ru-RU" sz="2000" dirty="0">
                <a:solidFill>
                  <a:srgbClr val="323232"/>
                </a:solidFill>
                <a:latin typeface="Roboto" panose="02000000000000000000" pitchFamily="2" charset="0"/>
              </a:rPr>
              <a:t>	</a:t>
            </a:r>
            <a:endParaRPr lang="ru-RU" sz="1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83557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1506887"/>
            <a:ext cx="11328826" cy="3297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	Активизация умственной, познавательной деятельности учеников, воспитание их нравственно-моральных качеств (патриотизма, ответственности, точности, внимательности, трудолюбия, честности, самокритичности и т.д.), а также обогащение содержания урока математики посредством создания более убедительного, близкого для каждого ученика материала.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5973" y="809101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85973" y="1911029"/>
            <a:ext cx="101769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/>
              <a:t>	Сборник математических задач, иллюстрирующих историю, природные богатства, развитие Кировской области для учащихся средней школы.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296</Words>
  <Application>Microsoft Office PowerPoint</Application>
  <PresentationFormat>Широкоэкранный</PresentationFormat>
  <Paragraphs>26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Montserrat</vt:lpstr>
      <vt:lpstr>Roboto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Порубова Анастасия Сергеевна</cp:lastModifiedBy>
  <cp:revision>46</cp:revision>
  <dcterms:created xsi:type="dcterms:W3CDTF">2021-03-02T07:04:14Z</dcterms:created>
  <dcterms:modified xsi:type="dcterms:W3CDTF">2021-10-20T21:18:42Z</dcterms:modified>
</cp:coreProperties>
</file>