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811479" y="4165083"/>
            <a:ext cx="671597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литература</a:t>
            </a:r>
          </a:p>
          <a:p>
            <a:pPr algn="ctr"/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«3+1»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520410"/>
            <a:ext cx="1219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«Остаться человеком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  <a:endParaRPr lang="en-US" sz="32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lvl="0"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Настольно-печатная игра для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старших классов по роману </a:t>
            </a:r>
            <a:endParaRPr lang="en-US" sz="32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lvl="0"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У. </a:t>
            </a:r>
            <a:r>
              <a:rPr lang="ru-RU" sz="32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Голдинга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«Повелитель мух» с элементами цифровых образовательных технологий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12450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003" y="1047837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 smtClean="0"/>
              <a:t>Шаромов</a:t>
            </a:r>
            <a:r>
              <a:rPr lang="ru-RU" sz="2000" dirty="0" smtClean="0"/>
              <a:t> Максим Алексеевич.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Беспятых Виктория Сергеевна, </a:t>
            </a:r>
            <a:r>
              <a:rPr lang="ru-RU" sz="2000" dirty="0" err="1" smtClean="0"/>
              <a:t>Семенюк</a:t>
            </a:r>
            <a:r>
              <a:rPr lang="ru-RU" sz="2000" dirty="0" smtClean="0"/>
              <a:t> Екатерина Владимировна, </a:t>
            </a:r>
            <a:r>
              <a:rPr lang="ru-RU" sz="2000" dirty="0" err="1" smtClean="0"/>
              <a:t>Шубарина</a:t>
            </a:r>
            <a:r>
              <a:rPr lang="ru-RU" sz="2000" dirty="0" smtClean="0"/>
              <a:t> Елизавета Сергеевна, студенты ФГБОУ ВО «Вятский государственный университет», г. Киров.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Белоус Галина Анатольевна, учитель русского языка и литературы МАОУ «Школа №200», г. Белогорск Амурской области.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smtClean="0"/>
              <a:t>Колесникова Екатерина Игоревна, ассистент кафедры русского языка, современной русской и зарубежной литературы, ФГБОУ </a:t>
            </a:r>
            <a:r>
              <a:rPr lang="ru-RU" sz="2000" dirty="0"/>
              <a:t>ВО </a:t>
            </a:r>
            <a:r>
              <a:rPr lang="ru-RU" sz="2000" dirty="0" smtClean="0"/>
              <a:t>«Воронежский государственный педагогический университет».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Недостаточный интерес к изучению произведений зарубежной литературы.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Противоречие </a:t>
            </a:r>
            <a:r>
              <a:rPr lang="ru-RU" sz="2800" i="1" dirty="0"/>
              <a:t>между </a:t>
            </a:r>
            <a:r>
              <a:rPr lang="ru-RU" sz="2800" b="1" i="1" dirty="0"/>
              <a:t>необходимостью</a:t>
            </a:r>
            <a:r>
              <a:rPr lang="ru-RU" sz="2800" i="1" dirty="0"/>
              <a:t> формирования у учащихся мотивации к чтению и </a:t>
            </a:r>
            <a:r>
              <a:rPr lang="ru-RU" sz="2800" b="1" i="1" dirty="0"/>
              <a:t>отсутствием</a:t>
            </a:r>
            <a:r>
              <a:rPr lang="ru-RU" sz="2800" i="1" dirty="0"/>
              <a:t> методических разработок с элементами цифровых образовательных технологий для этого.</a:t>
            </a:r>
            <a:endParaRPr lang="ru-RU" sz="2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Повышение интереса к произведениям зарубежной литературы </a:t>
            </a:r>
            <a:r>
              <a:rPr lang="ru-RU" sz="2800" i="1" dirty="0" smtClean="0"/>
              <a:t>посредством применения настольно-печатной </a:t>
            </a:r>
            <a:r>
              <a:rPr lang="ru-RU" sz="2800" i="1" dirty="0" smtClean="0"/>
              <a:t>игры с </a:t>
            </a:r>
            <a:r>
              <a:rPr lang="ru-RU" sz="2800" i="1" dirty="0"/>
              <a:t>использованием цифровых образовательных технологий.</a:t>
            </a:r>
            <a:endParaRPr lang="ru-RU" sz="28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111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Н</a:t>
            </a:r>
            <a:r>
              <a:rPr lang="ru-RU" sz="2800" i="1" dirty="0" smtClean="0"/>
              <a:t>астольно-печатная игра с элементами цифровых образовательных технологий для старших классов по роману У. </a:t>
            </a:r>
            <a:r>
              <a:rPr lang="ru-RU" sz="2800" i="1" dirty="0" err="1" smtClean="0"/>
              <a:t>Голдинга</a:t>
            </a:r>
            <a:r>
              <a:rPr lang="ru-RU" sz="2800" i="1" dirty="0" smtClean="0"/>
              <a:t> «Повелитель мух».</a:t>
            </a:r>
            <a:endParaRPr lang="ru-RU" sz="28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204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 Windows</cp:lastModifiedBy>
  <cp:revision>63</cp:revision>
  <dcterms:created xsi:type="dcterms:W3CDTF">2021-03-02T07:04:14Z</dcterms:created>
  <dcterms:modified xsi:type="dcterms:W3CDTF">2021-11-11T19:46:59Z</dcterms:modified>
</cp:coreProperties>
</file>