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800099" y="2171700"/>
            <a:ext cx="10781469" cy="878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Интерактивный 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событийный календарь 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внеклассной работе для учителей русского языка и литературы 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Русский </a:t>
            </a:r>
            <a:r>
              <a:rPr lang="ru-RU" sz="4000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onlinе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  <a:endParaRPr lang="ru-RU" sz="40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8300" y="3344491"/>
            <a:ext cx="115189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2" y="4403487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ru-RU" sz="28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Педобразы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/>
              <a:t>Будина </a:t>
            </a:r>
            <a:r>
              <a:rPr lang="ru-RU" sz="2000" dirty="0" err="1"/>
              <a:t>Дарина</a:t>
            </a:r>
            <a:r>
              <a:rPr lang="ru-RU" sz="2000" dirty="0"/>
              <a:t> Сергеевна,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err="1"/>
              <a:t>Коробейникова</a:t>
            </a:r>
            <a:r>
              <a:rPr lang="ru-RU" sz="2000" dirty="0"/>
              <a:t> Полина Владимировна, Маркова Виктория Алексеевна, Нецветаева Екатерина Сергеевна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</a:t>
            </a:r>
            <a:r>
              <a:rPr lang="ru-RU" sz="2000" dirty="0" smtClean="0"/>
              <a:t>Киров</a:t>
            </a:r>
            <a:endParaRPr lang="ru-RU" sz="2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Образовательная </a:t>
            </a:r>
            <a:r>
              <a:rPr lang="ru-RU" sz="2400" i="1" dirty="0"/>
              <a:t>и информационно-просветительская </a:t>
            </a:r>
            <a:r>
              <a:rPr lang="ru-RU" sz="2400" i="1" dirty="0" err="1"/>
              <a:t>эдьютейнмент</a:t>
            </a:r>
            <a:r>
              <a:rPr lang="ru-RU" sz="2400" i="1" dirty="0"/>
              <a:t>-среда по русской филологии, которая содержит методические разработки для внеклассной работы по русскому языку и </a:t>
            </a:r>
            <a:r>
              <a:rPr lang="ru-RU" sz="2400" i="1" dirty="0" smtClean="0"/>
              <a:t>литературе - </a:t>
            </a:r>
            <a:r>
              <a:rPr lang="ru-RU" sz="2400" i="1" dirty="0"/>
              <a:t>Интерактивный событийный календарь учителя 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73</Words>
  <Application>Microsoft Office PowerPoint</Application>
  <PresentationFormat>Широкоэкранный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48</cp:revision>
  <dcterms:created xsi:type="dcterms:W3CDTF">2021-03-02T07:04:14Z</dcterms:created>
  <dcterms:modified xsi:type="dcterms:W3CDTF">2021-10-26T07:52:10Z</dcterms:modified>
</cp:coreProperties>
</file>