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33984" y="1994444"/>
            <a:ext cx="10856975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Технология на </a:t>
            </a:r>
            <a:r>
              <a:rPr lang="ru-RU" sz="40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дистанте</a:t>
            </a:r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использование интерактивной доски </a:t>
            </a:r>
            <a:r>
              <a:rPr lang="en-US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Padlet</a:t>
            </a:r>
            <a:endParaRPr lang="ru-RU" sz="4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технология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Глушкова Полина Михайловна,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b="1" dirty="0"/>
              <a:t>Участники: </a:t>
            </a:r>
            <a:r>
              <a:rPr lang="ru-RU" sz="2000" dirty="0">
                <a:ea typeface="+mn-lt"/>
                <a:cs typeface="+mn-lt"/>
              </a:rPr>
              <a:t>Вахрушева Мария Андреевна, Полуэктова Татьяна Сергеевна,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ea typeface="+mn-lt"/>
                <a:cs typeface="+mn-lt"/>
              </a:rPr>
              <a:t>Чеглакова Дарья Владимировна,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студенты ФГБОУ ВО «Вятский государственный университет», г. Киров</a:t>
            </a:r>
            <a:endParaRPr lang="ru-RU" sz="2000" dirty="0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ea typeface="+mn-lt"/>
                <a:cs typeface="+mn-lt"/>
              </a:rPr>
              <a:t>Учитель: </a:t>
            </a:r>
            <a:r>
              <a:rPr lang="ru-RU" sz="2000" dirty="0">
                <a:ea typeface="+mn-lt"/>
                <a:cs typeface="+mn-lt"/>
              </a:rPr>
              <a:t>Михайлова Елена Александровна, учитель технологии, г. Пермь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ea typeface="+mn-lt"/>
                <a:cs typeface="+mn-lt"/>
              </a:rPr>
              <a:t>Методист: </a:t>
            </a:r>
            <a:r>
              <a:rPr lang="ru-RU" sz="2000" dirty="0">
                <a:ea typeface="+mn-lt"/>
                <a:cs typeface="+mn-lt"/>
              </a:rPr>
              <a:t>: Некрасова Галина Николаевна, </a:t>
            </a:r>
            <a:r>
              <a:rPr lang="ru-RU" sz="2000" dirty="0" err="1">
                <a:ea typeface="+mn-lt"/>
                <a:cs typeface="+mn-lt"/>
              </a:rPr>
              <a:t>д.п.н</a:t>
            </a:r>
            <a:r>
              <a:rPr lang="ru-RU" sz="2000" dirty="0">
                <a:ea typeface="+mn-lt"/>
                <a:cs typeface="+mn-lt"/>
              </a:rPr>
              <a:t> профессор кафедры технологии и методики преподавания технологии, г. Киров</a:t>
            </a:r>
          </a:p>
          <a:p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495105"/>
            <a:ext cx="10873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800" dirty="0">
                <a:ea typeface="+mn-lt"/>
                <a:cs typeface="+mn-lt"/>
              </a:rPr>
              <a:t>В развивающейся новой цифровой образовательной среде необходимы новые модели эффективного взаимодействия на уроках технологии с использованием цифровых образовательных ресурсов.</a:t>
            </a:r>
            <a:endParaRPr lang="ru-RU" sz="2800" dirty="0">
              <a:ea typeface="Source Sans Pro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800" dirty="0">
                <a:ea typeface="+mn-lt"/>
                <a:cs typeface="+mn-lt"/>
              </a:rPr>
              <a:t>На уроках технологии используются цифровые образовательные ресурсы, но нет новых моделей уроков, которые помогут учителю эффективно проводить уроки в очном и дистанционном формате и взаимодействовать со всеми участниками образовательного процесса.</a:t>
            </a:r>
            <a:endParaRPr lang="ru-RU" sz="2800" dirty="0">
              <a:ea typeface="Source Sans Pro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800" dirty="0">
                <a:ea typeface="+mn-lt"/>
                <a:cs typeface="+mn-lt"/>
              </a:rPr>
              <a:t>Повышение уровня методического обеспечения для организации дистанционного обучения на уроках технологии с помощью интерактивной платформы </a:t>
            </a:r>
            <a:r>
              <a:rPr lang="ru-RU" sz="2800" dirty="0" err="1">
                <a:ea typeface="+mn-lt"/>
                <a:cs typeface="+mn-lt"/>
              </a:rPr>
              <a:t>Padlet</a:t>
            </a:r>
            <a:r>
              <a:rPr lang="ru-RU" sz="2800" dirty="0">
                <a:ea typeface="+mn-lt"/>
                <a:cs typeface="+mn-lt"/>
              </a:rPr>
              <a:t> с использованием цифровых ресурсов </a:t>
            </a:r>
            <a:r>
              <a:rPr lang="ru-RU" sz="2800" dirty="0" err="1">
                <a:ea typeface="+mn-lt"/>
                <a:cs typeface="+mn-lt"/>
              </a:rPr>
              <a:t>LearningsApps</a:t>
            </a:r>
            <a:r>
              <a:rPr lang="ru-RU" sz="2800" dirty="0">
                <a:ea typeface="+mn-lt"/>
                <a:cs typeface="+mn-lt"/>
              </a:rPr>
              <a:t>, гиф-анимация, YouTube, Zoom, электронная форма учебника.</a:t>
            </a:r>
            <a:r>
              <a:rPr lang="ru-RU" sz="2800" dirty="0">
                <a:ea typeface="Source Sans Pro"/>
              </a:rPr>
              <a:t> 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1438774"/>
            <a:ext cx="108175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ea typeface="+mn-lt"/>
                <a:cs typeface="+mn-lt"/>
              </a:rPr>
              <a:t>Методические модели уроков технологии для реализации в дистанционном формате с описанием интерактивных форм взаимодействия, методические рекомендации для учителя в виде уроков технологии в 5 классе на интерактивной платформе </a:t>
            </a:r>
            <a:r>
              <a:rPr lang="ru-RU" sz="2800" dirty="0" err="1">
                <a:ea typeface="+mn-lt"/>
                <a:cs typeface="+mn-lt"/>
              </a:rPr>
              <a:t>Padlet</a:t>
            </a:r>
            <a:r>
              <a:rPr lang="ru-RU" sz="2800" dirty="0">
                <a:ea typeface="+mn-lt"/>
                <a:cs typeface="+mn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ea typeface="+mn-lt"/>
                <a:cs typeface="+mn-lt"/>
              </a:rPr>
              <a:t>Уроки на </a:t>
            </a:r>
            <a:r>
              <a:rPr lang="en-US" sz="2800" dirty="0">
                <a:ea typeface="+mn-lt"/>
                <a:cs typeface="+mn-lt"/>
              </a:rPr>
              <a:t>Padlet </a:t>
            </a:r>
            <a:r>
              <a:rPr lang="ru-RU" sz="2800" dirty="0">
                <a:ea typeface="+mn-lt"/>
                <a:cs typeface="+mn-lt"/>
              </a:rPr>
              <a:t>разработаны с использованием цифровых ресурсов </a:t>
            </a:r>
            <a:r>
              <a:rPr lang="ru-RU" sz="2800" dirty="0" err="1">
                <a:ea typeface="+mn-lt"/>
                <a:cs typeface="+mn-lt"/>
              </a:rPr>
              <a:t>LearningsApps</a:t>
            </a:r>
            <a:r>
              <a:rPr lang="ru-RU" sz="2800" dirty="0">
                <a:ea typeface="+mn-lt"/>
                <a:cs typeface="+mn-lt"/>
              </a:rPr>
              <a:t>, гиф-анимация, YouTube, Zoom, электронная форма учебника.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ea typeface="+mn-lt"/>
                <a:cs typeface="+mn-lt"/>
              </a:rPr>
              <a:t>Для всех уроков разработаны технологические карты и дидактические материалы. Готовые уроки для дистанционного обучения.</a:t>
            </a:r>
            <a:endParaRPr lang="ru-RU" sz="28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567" y="2890391"/>
            <a:ext cx="10882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на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дистанте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использование интерактивной доски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Padlet</a:t>
            </a:r>
            <a:endParaRPr lang="ru-RU" sz="2000" b="1" dirty="0">
              <a:effectLst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288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Глушкова Полина Михайловна</cp:lastModifiedBy>
  <cp:revision>44</cp:revision>
  <dcterms:created xsi:type="dcterms:W3CDTF">2021-03-02T07:04:14Z</dcterms:created>
  <dcterms:modified xsi:type="dcterms:W3CDTF">2021-11-16T13:18:31Z</dcterms:modified>
</cp:coreProperties>
</file>