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96" d="100"/>
          <a:sy n="96" d="100"/>
        </p:scale>
        <p:origin x="8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Try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36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to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36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guess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- настольная игра по английскому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языку 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учащихся 5-9 классов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Английский язык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Зыков Павел Николаевич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</a:t>
            </a:r>
            <a:r>
              <a:rPr lang="en-US" sz="2000" b="1" dirty="0" smtClean="0"/>
              <a:t>: </a:t>
            </a:r>
            <a:r>
              <a:rPr lang="ru-RU" sz="2000" dirty="0" smtClean="0"/>
              <a:t>Куликова </a:t>
            </a:r>
            <a:r>
              <a:rPr lang="ru-RU" sz="2000" dirty="0"/>
              <a:t>Вероника Олеговна, </a:t>
            </a:r>
            <a:r>
              <a:rPr lang="ru-RU" sz="2000" dirty="0" err="1"/>
              <a:t>Мяндина</a:t>
            </a:r>
            <a:r>
              <a:rPr lang="ru-RU" sz="2000" dirty="0"/>
              <a:t> Мария Михайловна, Шишкина Мария Константиновна, </a:t>
            </a:r>
            <a:r>
              <a:rPr lang="ru-RU" sz="2000" dirty="0" err="1"/>
              <a:t>Заякина</a:t>
            </a:r>
            <a:r>
              <a:rPr lang="ru-RU" sz="2000" dirty="0"/>
              <a:t> Галина Алексеевна, Князева Маргарита Павловна, Бушуева Дарья </a:t>
            </a:r>
            <a:r>
              <a:rPr lang="ru-RU" sz="2000" dirty="0" smtClean="0"/>
              <a:t>Олеговна,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студенты </a:t>
            </a:r>
            <a:r>
              <a:rPr lang="ru-RU" sz="2000" dirty="0" smtClean="0"/>
              <a:t>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Мария Юрьевна Кузнецова, учитель английского языка МБОУ "СОШ </a:t>
            </a:r>
            <a:r>
              <a:rPr lang="ru-RU" sz="2000" dirty="0"/>
              <a:t>№</a:t>
            </a:r>
            <a:r>
              <a:rPr lang="ru-RU" sz="2000" dirty="0" smtClean="0"/>
              <a:t>3</a:t>
            </a:r>
            <a:r>
              <a:rPr lang="ru-RU" sz="2000" dirty="0"/>
              <a:t>" г. Чебоксары</a:t>
            </a:r>
            <a:r>
              <a:rPr lang="ru-RU" sz="2000" dirty="0" smtClean="0"/>
              <a:t>	</a:t>
            </a:r>
          </a:p>
          <a:p>
            <a:pPr>
              <a:lnSpc>
                <a:spcPct val="150000"/>
              </a:lnSpc>
            </a:pP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Низкий уровень развития коммуникативных навыков на английском языке у учащихся 5-9 классов</a:t>
            </a:r>
            <a:endParaRPr lang="ru-RU" sz="24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 между необходимостью развития коммуникативных навыков у учащихся 5-9 классов на английском языке, и недостаточным количеством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интерактивных 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 уроков.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уровня развития коммуникативных навыков у учащихся 5-9 классов на уроках английского языка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Настольная 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по английскому языку, способствующая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развитию 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коммуникативных навыков у учащихся 5-9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3375352"/>
            <a:ext cx="10882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ru-RU" sz="3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guess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настольная игра по английскому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языку 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учащихся 5-9 классов</a:t>
            </a:r>
            <a:endParaRPr lang="ru-RU" sz="2400" i="1" dirty="0">
              <a:effectLst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152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Зыков Павел Николаевич</cp:lastModifiedBy>
  <cp:revision>46</cp:revision>
  <dcterms:created xsi:type="dcterms:W3CDTF">2021-03-02T07:04:14Z</dcterms:created>
  <dcterms:modified xsi:type="dcterms:W3CDTF">2021-11-13T16:29:48Z</dcterms:modified>
</cp:coreProperties>
</file>