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56820" y="2039590"/>
            <a:ext cx="11414480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Комплекс </a:t>
            </a:r>
            <a:r>
              <a:rPr lang="ru-RU" sz="5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дидактических игр </a:t>
            </a:r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для </a:t>
            </a:r>
            <a:r>
              <a:rPr lang="ru-RU" sz="50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изучения информатики в 5 классе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93701" y="3373104"/>
            <a:ext cx="1052892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область: информатика 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548501" y="442848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Б-7051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1867" y="1382208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err="1"/>
              <a:t>Паланий</a:t>
            </a:r>
            <a:r>
              <a:rPr lang="ru-RU" sz="2000" dirty="0"/>
              <a:t> Николай Павлович</a:t>
            </a:r>
            <a:r>
              <a:rPr lang="ru-RU" sz="2000" dirty="0" smtClean="0"/>
              <a:t>,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/>
              <a:t>Меркулов Федор Федорович, </a:t>
            </a:r>
            <a:r>
              <a:rPr lang="ru-RU" sz="2000" dirty="0" err="1"/>
              <a:t>Хедырова</a:t>
            </a:r>
            <a:r>
              <a:rPr lang="ru-RU" sz="2000" dirty="0"/>
              <a:t> </a:t>
            </a:r>
            <a:r>
              <a:rPr lang="ru-RU" sz="2000" dirty="0" err="1"/>
              <a:t>Наргис</a:t>
            </a:r>
            <a:r>
              <a:rPr lang="ru-RU" sz="2000" dirty="0"/>
              <a:t> </a:t>
            </a:r>
            <a:r>
              <a:rPr lang="ru-RU" sz="2000" dirty="0" err="1"/>
              <a:t>Ибодулловена</a:t>
            </a:r>
            <a:r>
              <a:rPr lang="ru-RU" sz="2000" dirty="0"/>
              <a:t>, </a:t>
            </a:r>
            <a:r>
              <a:rPr lang="ru-RU" sz="2000" dirty="0" err="1"/>
              <a:t>Осипченко</a:t>
            </a:r>
            <a:r>
              <a:rPr lang="ru-RU" sz="2000" dirty="0"/>
              <a:t> Даниил Александрович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БУ «</a:t>
            </a:r>
            <a:r>
              <a:rPr lang="ru-RU" sz="2000" dirty="0" err="1"/>
              <a:t>Сургутский</a:t>
            </a:r>
            <a:r>
              <a:rPr lang="ru-RU" sz="2000" dirty="0"/>
              <a:t> государственный педагогический университет», г. </a:t>
            </a:r>
            <a:r>
              <a:rPr lang="ru-RU" sz="2000" dirty="0" smtClean="0"/>
              <a:t>Сургут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Низкий уровень </a:t>
            </a:r>
            <a:r>
              <a:rPr lang="ru-RU" sz="2400" i="1" dirty="0"/>
              <a:t>развития метапредметных </a:t>
            </a:r>
            <a:r>
              <a:rPr lang="ru-RU" sz="2400" i="1" dirty="0" smtClean="0"/>
              <a:t>компетенции и сложности в освоение </a:t>
            </a:r>
            <a:r>
              <a:rPr lang="ru-RU" sz="2400" i="1" dirty="0" err="1" smtClean="0"/>
              <a:t>програмы</a:t>
            </a:r>
            <a:r>
              <a:rPr lang="ru-RU" sz="2400" i="1" dirty="0" smtClean="0"/>
              <a:t> </a:t>
            </a:r>
            <a:r>
              <a:rPr lang="ru-RU" sz="2400" i="1" dirty="0"/>
              <a:t>у </a:t>
            </a:r>
            <a:r>
              <a:rPr lang="ru-RU" sz="2400" i="1" dirty="0" smtClean="0"/>
              <a:t>обучающихся 5 классов </a:t>
            </a:r>
            <a:r>
              <a:rPr lang="ru-RU" sz="2400" i="1" dirty="0"/>
              <a:t>основной</a:t>
            </a:r>
            <a:r>
              <a:rPr lang="ru-RU" sz="2400" i="1" dirty="0" smtClean="0"/>
              <a:t> школы, в цикле изучения предмета «Информатика»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уровня развития </a:t>
            </a:r>
            <a:r>
              <a:rPr lang="ru-RU" sz="2400" i="1" dirty="0"/>
              <a:t>метапредметных </a:t>
            </a:r>
            <a:r>
              <a:rPr lang="ru-RU" sz="2400" i="1" dirty="0" smtClean="0"/>
              <a:t>компетенции </a:t>
            </a:r>
            <a:r>
              <a:rPr lang="ru-RU" sz="2400" i="1" dirty="0"/>
              <a:t>у </a:t>
            </a:r>
            <a:r>
              <a:rPr lang="ru-RU" sz="2400" i="1" dirty="0" smtClean="0"/>
              <a:t>обучающихся в 5 класса </a:t>
            </a:r>
            <a:r>
              <a:rPr lang="ru-RU" sz="2400" i="1" dirty="0"/>
              <a:t>основной </a:t>
            </a:r>
            <a:r>
              <a:rPr lang="ru-RU" sz="2400" i="1" dirty="0" smtClean="0"/>
              <a:t>школы, </a:t>
            </a:r>
            <a:r>
              <a:rPr lang="ru-RU" sz="2400" i="1" dirty="0"/>
              <a:t>в цикле изучения предмета «Информатика»</a:t>
            </a:r>
            <a:endParaRPr lang="ru-RU" sz="24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Комплекс </a:t>
            </a:r>
            <a:r>
              <a:rPr lang="ru-RU" sz="2400" i="1" dirty="0"/>
              <a:t>дидактических игр по предмету «Информатика», </a:t>
            </a:r>
            <a:r>
              <a:rPr lang="ru-RU" sz="2400" i="1" dirty="0" smtClean="0"/>
              <a:t>для обучающихся в 5 классе основной школы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115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50</cp:revision>
  <dcterms:created xsi:type="dcterms:W3CDTF">2021-03-02T07:04:14Z</dcterms:created>
  <dcterms:modified xsi:type="dcterms:W3CDTF">2021-10-26T07:53:57Z</dcterms:modified>
</cp:coreProperties>
</file>