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290059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904400" y="1755463"/>
            <a:ext cx="5971142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проекта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2" y="2631119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Начальное образование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Русский язык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658669" y="3556406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«</a:t>
            </a:r>
            <a:r>
              <a:rPr lang="ru-RU" sz="2800" dirty="0" err="1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Новаторики</a:t>
            </a:r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»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6752" y="219131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6752" y="1305341"/>
            <a:ext cx="11017848" cy="2352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/>
              <a:t>Сюзева Ольга Борисовна, студент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Богатырева Екатерина Михайловна, Клепиковская Алла Александровна </a:t>
            </a:r>
            <a:r>
              <a:rPr lang="en-US" sz="2000" dirty="0"/>
              <a:t>,</a:t>
            </a:r>
            <a:endParaRPr lang="ru-RU" sz="2000" dirty="0"/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5600" y="363421"/>
            <a:ext cx="10891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5600" y="1125940"/>
            <a:ext cx="111887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>
                <a:solidFill>
                  <a:srgbClr val="000000"/>
                </a:solidFill>
              </a:rPr>
              <a:t>Современные исследования свидетельствуют о  невысоком уровне сформированности орфографической грамотности младших школьников. Основными причинами являются низкая мотивации к орфографической работе в начальной школе и недостаток современных практических пособий, в том числе созданных с использованием компьютерных технологий и с возможностью использования на уроках как в оффлайн, так и в онлайн форматах. Таким образом, существует  потребность в  разработке современных практических пособий с использованием компьютерных технологий  учитывающих интересы  современных младших школьников.</a:t>
            </a:r>
            <a:endParaRPr lang="ru-RU" sz="2400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73" y="59542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60704" y="59083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1941063"/>
            <a:ext cx="1082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Повышение мотивации к орфографической работе и, как следствие, развитие орфографической грамотности младших школьников</a:t>
            </a:r>
            <a:endParaRPr lang="ru-RU" sz="24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5973" y="587846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85973" y="1964041"/>
            <a:ext cx="1081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Интерактивная игра «</a:t>
            </a:r>
            <a:r>
              <a:rPr lang="ru-RU" sz="2400" b="0" i="1" dirty="0" err="1">
                <a:solidFill>
                  <a:srgbClr val="000000"/>
                </a:solidFill>
                <a:effectLst/>
              </a:rPr>
              <a:t>ОрфоЗорро</a:t>
            </a:r>
            <a:r>
              <a:rPr lang="ru-RU" sz="2400" i="1" dirty="0" err="1">
                <a:solidFill>
                  <a:srgbClr val="000000"/>
                </a:solidFill>
              </a:rPr>
              <a:t>.</a:t>
            </a:r>
            <a:r>
              <a:rPr lang="ru-RU" sz="2400" i="1" dirty="0" err="1">
                <a:solidFill>
                  <a:srgbClr val="000000"/>
                </a:solidFill>
                <a:latin typeface="-apple-system"/>
              </a:rPr>
              <a:t>П</a:t>
            </a:r>
            <a:r>
              <a:rPr lang="ru-RU" sz="2400" b="0" i="1" dirty="0" err="1">
                <a:solidFill>
                  <a:srgbClr val="000000"/>
                </a:solidFill>
                <a:effectLst/>
              </a:rPr>
              <a:t>о</a:t>
            </a:r>
            <a:r>
              <a:rPr lang="ru-RU" sz="2400" b="0" i="1" dirty="0">
                <a:solidFill>
                  <a:srgbClr val="000000"/>
                </a:solidFill>
                <a:effectLst/>
              </a:rPr>
              <a:t> следам изученных орфограмм</a:t>
            </a:r>
            <a:r>
              <a:rPr lang="ru-RU" sz="2400" i="1" dirty="0"/>
              <a:t>»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187</Words>
  <Application>Microsoft Office PowerPoint</Application>
  <PresentationFormat>Широкоэкранный</PresentationFormat>
  <Paragraphs>18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-apple-system</vt:lpstr>
      <vt:lpstr>Arial</vt:lpstr>
      <vt:lpstr>Calibri</vt:lpstr>
      <vt:lpstr>Calibri Light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Ольга Сюзева</cp:lastModifiedBy>
  <cp:revision>57</cp:revision>
  <dcterms:created xsi:type="dcterms:W3CDTF">2021-03-02T07:04:14Z</dcterms:created>
  <dcterms:modified xsi:type="dcterms:W3CDTF">2021-10-21T05:13:33Z</dcterms:modified>
</cp:coreProperties>
</file>