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322024" y="2095106"/>
            <a:ext cx="9589816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Веб-</a:t>
            </a:r>
            <a:r>
              <a:rPr lang="ru-RU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квест</a:t>
            </a:r>
            <a:r>
              <a:rPr lang="ru-RU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по разделу «Алгоритмизация и программирование</a:t>
            </a:r>
            <a:endParaRPr lang="ru-RU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3641310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Информатика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658669" y="4496933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Пятёрочка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sz="2000" b="1" dirty="0" smtClean="0"/>
              <a:t>Капитан: </a:t>
            </a:r>
            <a:r>
              <a:rPr lang="ru-RU" sz="2000" dirty="0" err="1" smtClean="0"/>
              <a:t>Поздеева</a:t>
            </a:r>
            <a:r>
              <a:rPr lang="ru-RU" sz="2000" dirty="0" smtClean="0"/>
              <a:t> Наталья Андреевна,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Участники: </a:t>
            </a:r>
            <a:r>
              <a:rPr lang="ru-RU" sz="2000" dirty="0" smtClean="0"/>
              <a:t>Алексеева Светлана, Вахрушева Лилия, </a:t>
            </a:r>
            <a:r>
              <a:rPr lang="ru-RU" sz="2000" dirty="0" err="1" smtClean="0"/>
              <a:t>Клабукова</a:t>
            </a:r>
            <a:r>
              <a:rPr lang="ru-RU" sz="2000" dirty="0" smtClean="0"/>
              <a:t> Оксана, Корнева Валентина</a:t>
            </a:r>
          </a:p>
          <a:p>
            <a:endParaRPr lang="ru-RU" sz="2000" dirty="0" smtClean="0"/>
          </a:p>
          <a:p>
            <a:r>
              <a:rPr lang="ru-RU" sz="2000" dirty="0" smtClean="0"/>
              <a:t>студенты </a:t>
            </a:r>
            <a:r>
              <a:rPr lang="ru-RU" sz="2000" dirty="0"/>
              <a:t>ФГБОУ ВО </a:t>
            </a:r>
            <a:r>
              <a:rPr lang="ru-RU" sz="2000" dirty="0" smtClean="0"/>
              <a:t>«</a:t>
            </a:r>
            <a:r>
              <a:rPr lang="ru-RU" sz="2000" dirty="0" err="1" smtClean="0"/>
              <a:t>Глазовский</a:t>
            </a:r>
            <a:r>
              <a:rPr lang="ru-RU" sz="2000" dirty="0" smtClean="0"/>
              <a:t> государственный педагогический институт им. В.Г. Короленко», </a:t>
            </a:r>
            <a:r>
              <a:rPr lang="ru-RU" sz="2000" dirty="0"/>
              <a:t>г. </a:t>
            </a:r>
            <a:r>
              <a:rPr lang="ru-RU" sz="2000" dirty="0" smtClean="0"/>
              <a:t>Глазов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sz="2000" dirty="0"/>
          </a:p>
          <a:p>
            <a:r>
              <a:rPr lang="ru-RU" sz="2400" dirty="0" smtClean="0"/>
              <a:t>Низкий</a:t>
            </a:r>
            <a:r>
              <a:rPr lang="ru-RU" sz="2000" dirty="0" smtClean="0"/>
              <a:t> </a:t>
            </a:r>
            <a:r>
              <a:rPr lang="ru-RU" sz="2400" dirty="0" smtClean="0"/>
              <a:t>уровень усвоения обучающимися основной школы тем раздела «Алгоритмизация и программирование» на уроках информатики, проходящих в условиях дистанционного обучения.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  <a:endParaRPr lang="ru-RU" sz="2400" dirty="0" smtClean="0"/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sz="2400" dirty="0"/>
              <a:t>Повышение уровня освоения </a:t>
            </a:r>
            <a:r>
              <a:rPr lang="ru-RU" sz="2400" dirty="0" smtClean="0"/>
              <a:t>обучающимися </a:t>
            </a:r>
            <a:r>
              <a:rPr lang="ru-RU" sz="2400" dirty="0"/>
              <a:t>основной школы </a:t>
            </a:r>
            <a:r>
              <a:rPr lang="ru-RU" sz="2400" dirty="0" smtClean="0"/>
              <a:t>тем </a:t>
            </a:r>
            <a:r>
              <a:rPr lang="ru-RU" sz="2400" dirty="0"/>
              <a:t>раздела «Алгоритмизация и программирование» на уроках информатики</a:t>
            </a:r>
            <a:r>
              <a:rPr lang="ru-RU" sz="2400" dirty="0" smtClean="0"/>
              <a:t>, </a:t>
            </a:r>
            <a:r>
              <a:rPr lang="ru-RU" sz="2400" dirty="0"/>
              <a:t>проходящих в условиях дистанционного </a:t>
            </a:r>
            <a:r>
              <a:rPr lang="ru-RU" sz="2400" dirty="0" smtClean="0"/>
              <a:t>обучения, с помощью использования в образовательном процессе технологии веб-</a:t>
            </a:r>
            <a:r>
              <a:rPr lang="ru-RU" sz="2400" dirty="0" err="1" smtClean="0"/>
              <a:t>квестов</a:t>
            </a:r>
            <a:r>
              <a:rPr lang="ru-RU" sz="2400" dirty="0" smtClean="0"/>
              <a:t>.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 smtClean="0"/>
          </a:p>
          <a:p>
            <a:r>
              <a:rPr lang="ru-RU" sz="2400" dirty="0" smtClean="0"/>
              <a:t>Веб-</a:t>
            </a:r>
            <a:r>
              <a:rPr lang="ru-RU" sz="2400" dirty="0" err="1" smtClean="0"/>
              <a:t>квест</a:t>
            </a:r>
            <a:r>
              <a:rPr lang="ru-RU" sz="2400" dirty="0" smtClean="0"/>
              <a:t> для обучающихся основной школы для изучения тем раздела «Алгоритмизация и программирование».</a:t>
            </a:r>
            <a:endParaRPr lang="ru-RU" sz="24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135</Words>
  <Application>Microsoft Office PowerPoint</Application>
  <PresentationFormat>Широкоэкранный</PresentationFormat>
  <Paragraphs>24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HP</cp:lastModifiedBy>
  <cp:revision>49</cp:revision>
  <dcterms:created xsi:type="dcterms:W3CDTF">2021-03-02T07:04:14Z</dcterms:created>
  <dcterms:modified xsi:type="dcterms:W3CDTF">2021-10-19T08:09:02Z</dcterms:modified>
</cp:coreProperties>
</file>