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472302" y="4236239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6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Физика</a:t>
            </a:r>
            <a:endParaRPr lang="ru-RU" sz="26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5576" y="1606738"/>
            <a:ext cx="110377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0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Домашняя лаборатория: </a:t>
            </a:r>
            <a:r>
              <a:rPr lang="ru-RU" sz="2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2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Сборник </a:t>
            </a:r>
            <a:r>
              <a:rPr lang="ru-RU" sz="30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домашних лабораторных </a:t>
            </a: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исследований по физике </a:t>
            </a:r>
            <a:b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для </a:t>
            </a:r>
            <a:r>
              <a:rPr lang="ru-RU" sz="30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повышения сформированности практических навыков </a:t>
            </a: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у обучающихся </a:t>
            </a:r>
            <a:r>
              <a:rPr lang="ru-RU" sz="30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7-9 </a:t>
            </a: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классов</a:t>
            </a:r>
            <a:endParaRPr lang="ru-RU" sz="3000" dirty="0">
              <a:solidFill>
                <a:srgbClr val="290059"/>
              </a:solidFill>
              <a:latin typeface="Ropa Sans Pro" panose="020B0504020101010102" pitchFamily="34" charset="0"/>
              <a:cs typeface="Ropa Sans Pro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Зубова Арина Вячеславовна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 err="1"/>
              <a:t>Нижегородова</a:t>
            </a:r>
            <a:r>
              <a:rPr lang="ru-RU" sz="2000" dirty="0"/>
              <a:t> Ксения Александровна, </a:t>
            </a:r>
            <a:r>
              <a:rPr lang="ru-RU" sz="2000" dirty="0" err="1"/>
              <a:t>Шеломенцева</a:t>
            </a:r>
            <a:r>
              <a:rPr lang="ru-RU" sz="2000" dirty="0"/>
              <a:t> Анастасия Ивановна,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Шишкин </a:t>
            </a:r>
            <a:r>
              <a:rPr lang="ru-RU" sz="2000" dirty="0"/>
              <a:t>Константин Александрович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</a:t>
            </a:r>
            <a:r>
              <a:rPr lang="en-US" sz="2000" b="1" dirty="0" smtClean="0"/>
              <a:t> </a:t>
            </a:r>
            <a:r>
              <a:rPr lang="ru-RU" sz="2000" dirty="0" err="1"/>
              <a:t>Биловол</a:t>
            </a:r>
            <a:r>
              <a:rPr lang="ru-RU" sz="2000" dirty="0"/>
              <a:t> Евгений Олегович, </a:t>
            </a:r>
            <a:r>
              <a:rPr lang="ru-RU" sz="2000" dirty="0" smtClean="0"/>
              <a:t>учитель </a:t>
            </a:r>
            <a:r>
              <a:rPr lang="ru-RU" sz="2000" dirty="0"/>
              <a:t>информатики, </a:t>
            </a:r>
            <a:r>
              <a:rPr lang="ru-RU" sz="2000" dirty="0" smtClean="0"/>
              <a:t>МОУ «СОШ № </a:t>
            </a:r>
            <a:r>
              <a:rPr lang="ru-RU" sz="2000" dirty="0"/>
              <a:t>13 имени А.А. </a:t>
            </a:r>
            <a:r>
              <a:rPr lang="ru-RU" sz="2000" dirty="0" err="1" smtClean="0"/>
              <a:t>Завитухина</a:t>
            </a:r>
            <a:r>
              <a:rPr lang="ru-RU" sz="2000" dirty="0" smtClean="0"/>
              <a:t>», г. Вологда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smtClean="0"/>
              <a:t>Толмачева </a:t>
            </a:r>
            <a:r>
              <a:rPr lang="ru-RU" sz="2000" dirty="0"/>
              <a:t>М</a:t>
            </a:r>
            <a:r>
              <a:rPr lang="ru-RU" sz="2000" dirty="0" smtClean="0"/>
              <a:t>арина Ивановна, старший преподаватель кафедры физики и методики обучения физике ФГБОУ ВО «Вятский государственный университет», г. Киров</a:t>
            </a:r>
            <a:r>
              <a:rPr lang="ru-RU" sz="1000" dirty="0" smtClean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90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3466" y="2299077"/>
            <a:ext cx="10873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err="1" smtClean="0"/>
              <a:t>Несформированность</a:t>
            </a:r>
            <a:r>
              <a:rPr lang="ru-RU" sz="2800" i="1" dirty="0" smtClean="0"/>
              <a:t> практических навыков у </a:t>
            </a:r>
            <a:r>
              <a:rPr lang="ru-RU" sz="2800" i="1" dirty="0" smtClean="0"/>
              <a:t>обучающихся</a:t>
            </a:r>
            <a:br>
              <a:rPr lang="ru-RU" sz="2800" i="1" dirty="0" smtClean="0"/>
            </a:br>
            <a:r>
              <a:rPr lang="ru-RU" sz="2800" i="1" dirty="0" smtClean="0"/>
              <a:t> </a:t>
            </a:r>
            <a:r>
              <a:rPr lang="ru-RU" sz="2800" i="1" dirty="0" smtClean="0"/>
              <a:t>7-9 классов </a:t>
            </a:r>
            <a:r>
              <a:rPr lang="ru-RU" sz="2800" i="1" dirty="0" smtClean="0"/>
              <a:t>в </a:t>
            </a:r>
            <a:r>
              <a:rPr lang="ru-RU" sz="2800" i="1" dirty="0" smtClean="0"/>
              <a:t>процессе выполнения лабораторных исследований </a:t>
            </a:r>
            <a:r>
              <a:rPr lang="ru-RU" sz="2800" i="1" dirty="0" smtClean="0"/>
              <a:t>по физике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290454" y="2423621"/>
            <a:ext cx="108318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Противоречие между </a:t>
            </a:r>
            <a:r>
              <a:rPr lang="ru-RU" sz="2800" b="1" i="1" dirty="0" smtClean="0"/>
              <a:t>необходимостью</a:t>
            </a:r>
            <a:r>
              <a:rPr lang="ru-RU" sz="2800" i="1" dirty="0" smtClean="0"/>
              <a:t> формирования у </a:t>
            </a:r>
            <a:r>
              <a:rPr lang="ru-RU" sz="2800" i="1" dirty="0" smtClean="0"/>
              <a:t>обучающихся 7-9 </a:t>
            </a:r>
            <a:r>
              <a:rPr lang="ru-RU" sz="2800" i="1" dirty="0" smtClean="0"/>
              <a:t>классов </a:t>
            </a:r>
            <a:r>
              <a:rPr lang="ru-RU" sz="2800" i="1" dirty="0" smtClean="0"/>
              <a:t>практических </a:t>
            </a:r>
            <a:r>
              <a:rPr lang="ru-RU" sz="2800" i="1" dirty="0" smtClean="0"/>
              <a:t>навыков в процессе изучения предмета «Физика» и </a:t>
            </a:r>
            <a:r>
              <a:rPr lang="ru-RU" sz="2800" b="1" i="1" dirty="0" smtClean="0"/>
              <a:t>недостаточной </a:t>
            </a:r>
            <a:r>
              <a:rPr lang="ru-RU" sz="2800" b="1" i="1" dirty="0" smtClean="0"/>
              <a:t>оснащенностью </a:t>
            </a:r>
            <a:r>
              <a:rPr lang="ru-RU" sz="2800" i="1" dirty="0" smtClean="0"/>
              <a:t>кабинета физики </a:t>
            </a:r>
            <a:r>
              <a:rPr lang="ru-RU" sz="2800" i="1" dirty="0" smtClean="0"/>
              <a:t>необходимым оборудованием.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258055" y="2070378"/>
            <a:ext cx="1082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i="1" dirty="0"/>
              <a:t>Повышение сформированности практических навыков у </a:t>
            </a:r>
            <a:r>
              <a:rPr lang="ru-RU" sz="2800" i="1" dirty="0" smtClean="0"/>
              <a:t>обучающихся </a:t>
            </a:r>
            <a:r>
              <a:rPr lang="ru-RU" sz="2800" i="1" dirty="0"/>
              <a:t>7-9 классов </a:t>
            </a:r>
            <a:r>
              <a:rPr lang="ru-RU" sz="2800" i="1" dirty="0" smtClean="0"/>
              <a:t>в </a:t>
            </a:r>
            <a:r>
              <a:rPr lang="ru-RU" sz="2800" i="1" dirty="0"/>
              <a:t>процессе выполнения лабораторных </a:t>
            </a:r>
            <a:r>
              <a:rPr lang="ru-RU" sz="2800" i="1" dirty="0" smtClean="0"/>
              <a:t>исследований </a:t>
            </a:r>
            <a:r>
              <a:rPr lang="ru-RU" sz="2800" i="1" dirty="0"/>
              <a:t>по </a:t>
            </a:r>
            <a:r>
              <a:rPr lang="ru-RU" sz="2800" i="1" dirty="0" smtClean="0"/>
              <a:t>предмету «Физика»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182879" y="2128513"/>
            <a:ext cx="108175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i="1" dirty="0" smtClean="0"/>
          </a:p>
          <a:p>
            <a:r>
              <a:rPr lang="ru-RU" sz="2800" i="1" dirty="0" smtClean="0"/>
              <a:t>Сборник домашних лабораторных исследований, основанных 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>на </a:t>
            </a:r>
            <a:r>
              <a:rPr lang="ru-RU" sz="2800" i="1" dirty="0" smtClean="0"/>
              <a:t>использовании подручных средств, для </a:t>
            </a:r>
            <a:r>
              <a:rPr lang="ru-RU" sz="2800" i="1" dirty="0" smtClean="0"/>
              <a:t>обучающихся </a:t>
            </a:r>
            <a:r>
              <a:rPr lang="ru-RU" sz="2800" i="1" dirty="0"/>
              <a:t>7-9 </a:t>
            </a:r>
            <a:r>
              <a:rPr lang="ru-RU" sz="2800" i="1" dirty="0" smtClean="0"/>
              <a:t>классов.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102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51</cp:revision>
  <dcterms:created xsi:type="dcterms:W3CDTF">2021-03-02T07:04:14Z</dcterms:created>
  <dcterms:modified xsi:type="dcterms:W3CDTF">2021-11-15T17:40:57Z</dcterms:modified>
</cp:coreProperties>
</file>