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31811" y="2112914"/>
            <a:ext cx="6328377" cy="875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i="0" dirty="0">
                <a:solidFill>
                  <a:srgbClr val="290059"/>
                </a:solidFill>
                <a:effectLst/>
                <a:latin typeface="Montserrat" panose="020B0604020202020204" pitchFamily="2" charset="-52"/>
              </a:rPr>
              <a:t>Психолого-педагогический класс с историко-проектной направленностью</a:t>
            </a:r>
          </a:p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58668" y="3063490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История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8669" y="411886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Колобки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181168"/>
            <a:ext cx="10873264" cy="272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2000" b="1" dirty="0"/>
              <a:t>Капитан: Кутявин Александр Сергеевич </a:t>
            </a:r>
            <a:r>
              <a:rPr lang="ru-RU" sz="2000" dirty="0"/>
              <a:t>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b="1" dirty="0" err="1"/>
              <a:t>Балтина</a:t>
            </a:r>
            <a:r>
              <a:rPr lang="ru-RU" sz="2000" b="1" dirty="0"/>
              <a:t> Виктория Леонидовна, Братухин Иван Николаевич, Новикова Диана Владимировна, Кулёмин Никита Алексеевич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«Глазовский государственный педагогический институт», г. Глазов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464408"/>
            <a:ext cx="108732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Отсутствие осознанного выбора профессии и профиля внутри неё среди абитуриентов педагогических ВУЗов, что приводит к отсеву среди студентов, а также нехватке педагогических кадров при стабильном количестве выпускников.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6432" y="1408972"/>
            <a:ext cx="10829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323232"/>
                </a:solidFill>
                <a:latin typeface="Roboto" panose="02000000000000000000" pitchFamily="2" charset="0"/>
              </a:rPr>
              <a:t>Р</a:t>
            </a:r>
            <a:r>
              <a:rPr lang="ru-RU" sz="3600" b="0" i="0" dirty="0">
                <a:solidFill>
                  <a:srgbClr val="323232"/>
                </a:solidFill>
                <a:effectLst/>
                <a:latin typeface="Roboto" panose="02000000000000000000" pitchFamily="2" charset="0"/>
              </a:rPr>
              <a:t>азработать и </a:t>
            </a:r>
            <a:r>
              <a:rPr lang="ru-RU" sz="3600" dirty="0">
                <a:solidFill>
                  <a:srgbClr val="323232"/>
                </a:solidFill>
                <a:latin typeface="Roboto" panose="02000000000000000000" pitchFamily="2" charset="0"/>
              </a:rPr>
              <a:t>а</a:t>
            </a:r>
            <a:r>
              <a:rPr lang="ru-RU" sz="3600" b="0" i="0" dirty="0">
                <a:solidFill>
                  <a:srgbClr val="323232"/>
                </a:solidFill>
                <a:effectLst/>
                <a:latin typeface="Roboto" panose="02000000000000000000" pitchFamily="2" charset="0"/>
              </a:rPr>
              <a:t>пробировать систему психолого-педагогического сопровождения школьников, в том числе с использованием дистанционных технологий, для выявления их педагогической направленности в области историко-проектной деятельности.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1" y="1202490"/>
            <a:ext cx="108175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психолого-педагогического сопровождения школьников в процессе профессионального самоопределения на специальности педагогической направленности (в рамках предпрофильной и профильной подготовки), апробированная на психолого-педагогическом классе при ГГПИ (кафедра истории и СГД).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171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Roboto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Александр Кутявин</cp:lastModifiedBy>
  <cp:revision>46</cp:revision>
  <dcterms:created xsi:type="dcterms:W3CDTF">2021-03-02T07:04:14Z</dcterms:created>
  <dcterms:modified xsi:type="dcterms:W3CDTF">2021-10-19T16:29:10Z</dcterms:modified>
</cp:coreProperties>
</file>