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876300" y="1587474"/>
            <a:ext cx="10705269" cy="16663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Try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50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to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50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guess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Настольная 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игра по английскому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языку</a:t>
            </a:r>
            <a:b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обучающихся 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5-9 классов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887464" y="3733161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Английский язык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 smtClean="0"/>
              <a:t>: </a:t>
            </a:r>
            <a:r>
              <a:rPr lang="ru-RU" sz="2000" dirty="0" smtClean="0"/>
              <a:t>Зыков Павел Николаевич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</a:t>
            </a:r>
            <a:r>
              <a:rPr lang="en-US" sz="2000" b="1" dirty="0" smtClean="0"/>
              <a:t>: </a:t>
            </a:r>
            <a:r>
              <a:rPr lang="ru-RU" sz="2000" dirty="0" smtClean="0"/>
              <a:t>Куликова </a:t>
            </a:r>
            <a:r>
              <a:rPr lang="ru-RU" sz="2000" dirty="0"/>
              <a:t>Вероника Олеговна, </a:t>
            </a:r>
            <a:r>
              <a:rPr lang="ru-RU" sz="2000" dirty="0" err="1"/>
              <a:t>Мяндина</a:t>
            </a:r>
            <a:r>
              <a:rPr lang="ru-RU" sz="2000" dirty="0"/>
              <a:t> Мария Михайловна,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Шишкина </a:t>
            </a:r>
            <a:r>
              <a:rPr lang="ru-RU" sz="2000" dirty="0"/>
              <a:t>Мария Константиновна, </a:t>
            </a:r>
            <a:r>
              <a:rPr lang="ru-RU" sz="2000" dirty="0" err="1"/>
              <a:t>Заякина</a:t>
            </a:r>
            <a:r>
              <a:rPr lang="ru-RU" sz="2000" dirty="0"/>
              <a:t> Галина Алексеевна,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Князева </a:t>
            </a:r>
            <a:r>
              <a:rPr lang="ru-RU" sz="2000" dirty="0"/>
              <a:t>Маргарита Павловна, Бушуева Дарья </a:t>
            </a:r>
            <a:r>
              <a:rPr lang="ru-RU" sz="2000" dirty="0" smtClean="0"/>
              <a:t>Олеговна,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студенты </a:t>
            </a:r>
            <a:r>
              <a:rPr lang="ru-RU" sz="2000" dirty="0" smtClean="0"/>
              <a:t>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К</a:t>
            </a:r>
            <a:r>
              <a:rPr lang="ru-RU" sz="2000" dirty="0" smtClean="0"/>
              <a:t>узнецова Мария </a:t>
            </a:r>
            <a:r>
              <a:rPr lang="ru-RU" sz="2000" dirty="0" smtClean="0"/>
              <a:t>Юрьевна, </a:t>
            </a:r>
            <a:r>
              <a:rPr lang="ru-RU" sz="2000" dirty="0" smtClean="0"/>
              <a:t>учитель английского языка МБОУ "СОШ </a:t>
            </a:r>
            <a:r>
              <a:rPr lang="ru-RU" sz="2000" dirty="0"/>
              <a:t>№</a:t>
            </a:r>
            <a:r>
              <a:rPr lang="ru-RU" sz="2000" dirty="0" smtClean="0"/>
              <a:t>3</a:t>
            </a:r>
            <a:r>
              <a:rPr lang="ru-RU" sz="2000" dirty="0"/>
              <a:t>" г. </a:t>
            </a:r>
            <a:r>
              <a:rPr lang="ru-RU" sz="2000" dirty="0" smtClean="0"/>
              <a:t>Чебоксары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Низкий уровень развития коммуникативных навыков на английском языке у </a:t>
            </a:r>
            <a:r>
              <a:rPr lang="ru-RU" sz="3600" i="1" dirty="0" smtClean="0"/>
              <a:t>обучающихся</a:t>
            </a:r>
            <a:br>
              <a:rPr lang="ru-RU" sz="3600" i="1" dirty="0" smtClean="0"/>
            </a:br>
            <a:r>
              <a:rPr lang="ru-RU" sz="3600" i="1" dirty="0" smtClean="0"/>
              <a:t>5-9 </a:t>
            </a:r>
            <a:r>
              <a:rPr lang="ru-RU" sz="3600" i="1" dirty="0"/>
              <a:t>классов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Противоречие между </a:t>
            </a:r>
            <a:r>
              <a:rPr lang="ru-RU" sz="3600" b="1" i="1" dirty="0"/>
              <a:t>необходимостью </a:t>
            </a:r>
            <a:r>
              <a:rPr lang="ru-RU" sz="3600" i="1" dirty="0"/>
              <a:t>развития коммуникативных навыков у </a:t>
            </a:r>
            <a:r>
              <a:rPr lang="ru-RU" sz="3600" i="1" dirty="0" smtClean="0"/>
              <a:t>обучающихся</a:t>
            </a:r>
            <a:br>
              <a:rPr lang="ru-RU" sz="3600" i="1" dirty="0" smtClean="0"/>
            </a:br>
            <a:r>
              <a:rPr lang="ru-RU" sz="3600" i="1" dirty="0" smtClean="0"/>
              <a:t>5-9 </a:t>
            </a:r>
            <a:r>
              <a:rPr lang="ru-RU" sz="3600" i="1" dirty="0"/>
              <a:t>классов на английском языке, и </a:t>
            </a:r>
            <a:r>
              <a:rPr lang="ru-RU" sz="3600" b="1" i="1" dirty="0"/>
              <a:t>недостаточным </a:t>
            </a:r>
            <a:r>
              <a:rPr lang="ru-RU" sz="3600" i="1" dirty="0"/>
              <a:t>количеством </a:t>
            </a:r>
            <a:r>
              <a:rPr lang="ru-RU" sz="3600" i="1" dirty="0" smtClean="0"/>
              <a:t>интерактивных </a:t>
            </a:r>
            <a:r>
              <a:rPr lang="ru-RU" sz="3600" i="1" dirty="0"/>
              <a:t>форм уроков.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/>
              <a:t>Повышение </a:t>
            </a:r>
            <a:r>
              <a:rPr lang="ru-RU" sz="3600" i="1" dirty="0"/>
              <a:t>уровня развития коммуникативных навыков у </a:t>
            </a:r>
            <a:r>
              <a:rPr lang="ru-RU" sz="3600" i="1" dirty="0" smtClean="0"/>
              <a:t>обучающихся </a:t>
            </a:r>
            <a:r>
              <a:rPr lang="ru-RU" sz="3600" i="1" dirty="0"/>
              <a:t>5-9 классов 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>на </a:t>
            </a:r>
            <a:r>
              <a:rPr lang="ru-RU" sz="3600" i="1" dirty="0"/>
              <a:t>уроках английского языка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/>
              <a:t>Настольная </a:t>
            </a:r>
            <a:r>
              <a:rPr lang="ru-RU" sz="3600" i="1" dirty="0"/>
              <a:t>игра по английскому языку, способствующая </a:t>
            </a:r>
            <a:r>
              <a:rPr lang="ru-RU" sz="3600" i="1" dirty="0" smtClean="0"/>
              <a:t>развитию </a:t>
            </a:r>
            <a:r>
              <a:rPr lang="ru-RU" sz="3600" i="1" dirty="0"/>
              <a:t>коммуникативных навыков у </a:t>
            </a:r>
            <a:r>
              <a:rPr lang="ru-RU" sz="3600" i="1" dirty="0" smtClean="0"/>
              <a:t>обучающихся 5-9 классов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91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48</cp:revision>
  <dcterms:created xsi:type="dcterms:W3CDTF">2021-03-02T07:04:14Z</dcterms:created>
  <dcterms:modified xsi:type="dcterms:W3CDTF">2021-11-15T16:54:55Z</dcterms:modified>
</cp:coreProperties>
</file>