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2904399" y="2099476"/>
            <a:ext cx="5971142" cy="789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5000" b="1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100</a:t>
            </a:r>
            <a:r>
              <a:rPr lang="ru-RU" sz="50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%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  <a:endParaRPr lang="ru-RU" sz="1600" dirty="0" smtClean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  <a:p>
            <a:pPr>
              <a:tabLst>
                <a:tab pos="531813" algn="l"/>
              </a:tabLst>
            </a:pP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государственный 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университет»</a:t>
            </a: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1" y="30768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 </a:t>
            </a:r>
          </a:p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417873" y="437041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  <a:b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Команда 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УМ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 smtClean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29" y="112398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49" y="1035728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/>
              <a:t>Капитан: </a:t>
            </a:r>
            <a:r>
              <a:rPr lang="ru-RU" sz="2000" dirty="0"/>
              <a:t>Набиева Динара Рашидовна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Родыгина Анастасия Владимировна, Филимонова Софья Андреевна, Брагин Артём </a:t>
            </a:r>
            <a:r>
              <a:rPr lang="ru-RU" sz="2000" dirty="0" smtClean="0"/>
              <a:t>Алексеевич, </a:t>
            </a:r>
          </a:p>
          <a:p>
            <a:pPr>
              <a:lnSpc>
                <a:spcPct val="150000"/>
              </a:lnSpc>
            </a:pPr>
            <a:r>
              <a:rPr lang="ru-RU" sz="2000" dirty="0" smtClean="0"/>
              <a:t>студенты ФГБОУ ВО «Вятский государственный университет», г. Киров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Низкий уровень освоения учащимися основной школы </a:t>
            </a:r>
            <a:r>
              <a:rPr lang="ru-RU" sz="2400" i="1" dirty="0"/>
              <a:t>задач на проценты, смеси и сплавы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i="1" dirty="0" smtClean="0"/>
              <a:t>Повышение уровня освоения </a:t>
            </a:r>
            <a:r>
              <a:rPr lang="ru-RU" sz="2400" i="1" dirty="0"/>
              <a:t>учащимися основной школы </a:t>
            </a:r>
            <a:r>
              <a:rPr lang="ru-RU" sz="2400" i="1" dirty="0" smtClean="0"/>
              <a:t>тем </a:t>
            </a:r>
            <a:r>
              <a:rPr lang="ru-RU" sz="2400" i="1" dirty="0"/>
              <a:t>на проценты, смеси и сплавы, а также облегчить поиск задач при подготовке к урокам учителям математики.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Тетрадь- </a:t>
            </a:r>
            <a:r>
              <a:rPr lang="ru-RU" sz="2400" i="1" dirty="0"/>
              <a:t>тренажёр для занятий для  закрепления и контроля знаний по теме "Проценты</a:t>
            </a:r>
            <a:r>
              <a:rPr lang="ru-RU" sz="2400" i="1" dirty="0" smtClean="0"/>
              <a:t>"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=""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</TotalTime>
  <Words>106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Khmer UI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52</cp:revision>
  <dcterms:created xsi:type="dcterms:W3CDTF">2021-03-02T07:04:14Z</dcterms:created>
  <dcterms:modified xsi:type="dcterms:W3CDTF">2021-10-26T07:49:02Z</dcterms:modified>
</cp:coreProperties>
</file>