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1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904399" y="2099476"/>
            <a:ext cx="5971142" cy="7892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ru-RU" sz="5000" b="1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100</a:t>
            </a:r>
            <a:r>
              <a:rPr lang="ru-RU" sz="50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%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  <a:p>
            <a:pPr algn="ctr"/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48501" y="3076835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математика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3417873" y="4370416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Название команды: </a:t>
            </a:r>
            <a:b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</a:b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Команда </a:t>
            </a:r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УМ</a:t>
            </a:r>
          </a:p>
          <a:p>
            <a:pPr algn="ctr"/>
            <a:r>
              <a:rPr lang="ru-RU" sz="2800" dirty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 </a:t>
            </a: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8929" y="112398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6049" y="1035728"/>
            <a:ext cx="108732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/>
              <a:t>Набиева Динара Рашидовна</a:t>
            </a:r>
          </a:p>
          <a:p>
            <a:pPr>
              <a:lnSpc>
                <a:spcPct val="150000"/>
              </a:lnSpc>
            </a:pPr>
            <a:r>
              <a:rPr lang="ru-RU" sz="2000" b="1" dirty="0"/>
              <a:t>Участники: </a:t>
            </a:r>
            <a:r>
              <a:rPr lang="ru-RU" sz="2000" dirty="0"/>
              <a:t>Родыгина Анастасия Владимировна, Филимонова Софья Андреевна, Брагин Артём </a:t>
            </a:r>
            <a:r>
              <a:rPr lang="ru-RU" sz="2000" dirty="0" smtClean="0"/>
              <a:t>Алексеевич,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«Вятский государственный университет», г. Киров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2769425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Низкий уровень освоения учащимися основной школы </a:t>
            </a:r>
            <a:r>
              <a:rPr lang="ru-RU" sz="2400" i="1" dirty="0"/>
              <a:t>задач на проценты, смеси и сплавы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6432" y="2509802"/>
            <a:ext cx="1082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6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2400" i="1" dirty="0" smtClean="0"/>
              <a:t>Повышение уровня освоения </a:t>
            </a:r>
            <a:r>
              <a:rPr lang="ru-RU" sz="2400" i="1" dirty="0"/>
              <a:t>учащимися основной школы </a:t>
            </a:r>
            <a:r>
              <a:rPr lang="ru-RU" sz="2400" i="1" dirty="0" smtClean="0"/>
              <a:t>тем </a:t>
            </a:r>
            <a:r>
              <a:rPr lang="ru-RU" sz="2400" i="1" dirty="0"/>
              <a:t>на проценты, смеси и сплавы, а также облегчить поиск задач при подготовке к урокам учителям математики.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10551" y="3022813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 smtClean="0"/>
              <a:t>Тетрадь- </a:t>
            </a:r>
            <a:r>
              <a:rPr lang="ru-RU" sz="2400" i="1" dirty="0"/>
              <a:t>тренажёр для занятий для  закрепления и контроля знаний по теме "Проценты</a:t>
            </a:r>
            <a:r>
              <a:rPr lang="ru-RU" sz="2400" i="1" dirty="0" smtClean="0"/>
              <a:t>"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1187</TotalTime>
  <Words>106</Words>
  <Application>Microsoft Office PowerPoint</Application>
  <PresentationFormat>Широкоэкранный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Khmer UI</vt:lpstr>
      <vt:lpstr>Ropa Sans Pro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52</cp:revision>
  <dcterms:created xsi:type="dcterms:W3CDTF">2021-03-02T07:04:14Z</dcterms:created>
  <dcterms:modified xsi:type="dcterms:W3CDTF">2021-10-26T07:49:02Z</dcterms:modified>
</cp:coreProperties>
</file>