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5" y="1718090"/>
            <a:ext cx="10856975" cy="19150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Технология на </a:t>
            </a:r>
            <a:r>
              <a:rPr lang="ru-RU" sz="5000" b="1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дистанте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</a:t>
            </a: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Комплекс материалов по предмету «Технология»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</a:t>
            </a: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проведения уроков в дистанционном формате в 5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классах</a:t>
            </a:r>
          </a:p>
          <a:p>
            <a:pPr algn="ctr"/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(с использованием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интерактивной доски </a:t>
            </a:r>
            <a:r>
              <a:rPr lang="en-US" sz="3000" b="1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Padlet</a:t>
            </a:r>
            <a:r>
              <a:rPr lang="en-US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)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endParaRPr lang="ru-RU" sz="3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485002" y="3873630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Технология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Глушкова Полина Михайловна,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b="1" dirty="0"/>
              <a:t>Участники: </a:t>
            </a:r>
            <a:r>
              <a:rPr lang="ru-RU" sz="2000" dirty="0">
                <a:ea typeface="+mn-lt"/>
                <a:cs typeface="+mn-lt"/>
              </a:rPr>
              <a:t>Вахрушева Мария Андреевна, Полуэктова Татьяна Сергеевна,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ea typeface="+mn-lt"/>
                <a:cs typeface="+mn-lt"/>
              </a:rPr>
              <a:t>Чеглакова Дарья Владимировна,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/>
              <a:t>студенты ФГБОУ ВО «Вятский государственный университет», г. Киров</a:t>
            </a:r>
            <a:endParaRPr lang="ru-RU" sz="2000" dirty="0"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ea typeface="+mn-lt"/>
                <a:cs typeface="+mn-lt"/>
              </a:rPr>
              <a:t>Учитель: </a:t>
            </a:r>
            <a:r>
              <a:rPr lang="ru-RU" sz="2000" dirty="0">
                <a:ea typeface="+mn-lt"/>
                <a:cs typeface="+mn-lt"/>
              </a:rPr>
              <a:t>Михайлова Елена Александровна, учитель технологии, г. Пермь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ea typeface="+mn-lt"/>
                <a:cs typeface="+mn-lt"/>
              </a:rPr>
              <a:t>Методист: </a:t>
            </a:r>
            <a:r>
              <a:rPr lang="ru-RU" sz="2000" dirty="0" smtClean="0">
                <a:ea typeface="+mn-lt"/>
                <a:cs typeface="+mn-lt"/>
              </a:rPr>
              <a:t>Некрасова </a:t>
            </a:r>
            <a:r>
              <a:rPr lang="ru-RU" sz="2000" dirty="0">
                <a:ea typeface="+mn-lt"/>
                <a:cs typeface="+mn-lt"/>
              </a:rPr>
              <a:t>Галина Николаевна, </a:t>
            </a:r>
            <a:r>
              <a:rPr lang="ru-RU" sz="2000" dirty="0" err="1">
                <a:ea typeface="+mn-lt"/>
                <a:cs typeface="+mn-lt"/>
              </a:rPr>
              <a:t>д.п.н</a:t>
            </a:r>
            <a:r>
              <a:rPr lang="ru-RU" sz="2000" dirty="0">
                <a:ea typeface="+mn-lt"/>
                <a:cs typeface="+mn-lt"/>
              </a:rPr>
              <a:t> профессор кафедры технологии и методики преподавания </a:t>
            </a:r>
            <a:r>
              <a:rPr lang="ru-RU" sz="2000" dirty="0" smtClean="0">
                <a:ea typeface="+mn-lt"/>
                <a:cs typeface="+mn-lt"/>
              </a:rPr>
              <a:t>технологии </a:t>
            </a:r>
            <a:r>
              <a:rPr lang="ru-RU" sz="2000" dirty="0" smtClean="0"/>
              <a:t>ФГБОУ </a:t>
            </a:r>
            <a:r>
              <a:rPr lang="ru-RU" sz="2000" dirty="0"/>
              <a:t>ВО «Вятский государственный университет», г. </a:t>
            </a:r>
            <a:r>
              <a:rPr lang="ru-RU" sz="2000" dirty="0" smtClean="0"/>
              <a:t>Киров</a:t>
            </a:r>
            <a:endParaRPr lang="ru-RU" sz="2000" dirty="0">
              <a:ea typeface="+mn-lt"/>
              <a:cs typeface="+mn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495105"/>
            <a:ext cx="10873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800" i="1" dirty="0" smtClean="0">
                <a:ea typeface="+mn-lt"/>
                <a:cs typeface="+mn-lt"/>
              </a:rPr>
              <a:t>Низкая познавательная активность и недостаточный уровень усвоения знаний и умений по технологии </a:t>
            </a:r>
            <a:br>
              <a:rPr lang="ru-RU" sz="2800" i="1" dirty="0" smtClean="0">
                <a:ea typeface="+mn-lt"/>
                <a:cs typeface="+mn-lt"/>
              </a:rPr>
            </a:br>
            <a:r>
              <a:rPr lang="ru-RU" sz="2800" i="1" dirty="0" smtClean="0">
                <a:ea typeface="+mn-lt"/>
                <a:cs typeface="+mn-lt"/>
              </a:rPr>
              <a:t>у обучающихся 5 классов в условиях дистанционной  формы проведения уроков. </a:t>
            </a:r>
            <a:endParaRPr lang="ru-RU" sz="2800" i="1" dirty="0">
              <a:ea typeface="Source Sans Pro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3" y="2069679"/>
            <a:ext cx="108318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ea typeface="+mn-lt"/>
                <a:cs typeface="+mn-lt"/>
              </a:rPr>
              <a:t>Противоречие между </a:t>
            </a:r>
            <a:r>
              <a:rPr lang="ru-RU" sz="2800" b="1" i="1" dirty="0" smtClean="0">
                <a:ea typeface="+mn-lt"/>
                <a:cs typeface="+mn-lt"/>
              </a:rPr>
              <a:t>необходимостью</a:t>
            </a:r>
            <a:r>
              <a:rPr lang="ru-RU" sz="2800" i="1" dirty="0" smtClean="0">
                <a:ea typeface="+mn-lt"/>
                <a:cs typeface="+mn-lt"/>
              </a:rPr>
              <a:t> активного взаимодействия обучающихся и учителя в цифровой среде для успешного усвоения знаний и умений </a:t>
            </a:r>
            <a:r>
              <a:rPr lang="ru-RU" sz="2800" i="1" dirty="0">
                <a:ea typeface="+mn-lt"/>
                <a:cs typeface="+mn-lt"/>
              </a:rPr>
              <a:t>по технологии </a:t>
            </a:r>
            <a:r>
              <a:rPr lang="ru-RU" sz="2800" i="1" dirty="0" smtClean="0">
                <a:ea typeface="+mn-lt"/>
                <a:cs typeface="+mn-lt"/>
              </a:rPr>
              <a:t>в 5 классе и </a:t>
            </a:r>
            <a:r>
              <a:rPr lang="ru-RU" sz="2800" b="1" i="1" dirty="0" smtClean="0">
                <a:ea typeface="+mn-lt"/>
                <a:cs typeface="+mn-lt"/>
              </a:rPr>
              <a:t>отсутствием </a:t>
            </a:r>
            <a:r>
              <a:rPr lang="ru-RU" sz="2800" i="1" dirty="0" smtClean="0">
                <a:ea typeface="+mn-lt"/>
                <a:cs typeface="+mn-lt"/>
              </a:rPr>
              <a:t>новых </a:t>
            </a:r>
            <a:r>
              <a:rPr lang="ru-RU" sz="2800" i="1" dirty="0">
                <a:ea typeface="+mn-lt"/>
                <a:cs typeface="+mn-lt"/>
              </a:rPr>
              <a:t>моделей уроков, которые помогут учителю эффективно проводить </a:t>
            </a:r>
            <a:r>
              <a:rPr lang="ru-RU" sz="2800" i="1" dirty="0" smtClean="0">
                <a:ea typeface="+mn-lt"/>
                <a:cs typeface="+mn-lt"/>
              </a:rPr>
              <a:t>уроки и организовывать активное взаимодействие  в дистанционном формате.</a:t>
            </a:r>
            <a:endParaRPr lang="ru-RU" sz="2800" i="1" dirty="0">
              <a:ea typeface="Source Sans Pro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1811302"/>
            <a:ext cx="1082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ea typeface="+mn-lt"/>
                <a:cs typeface="+mn-lt"/>
              </a:rPr>
              <a:t>Вовлечение обучающихся 5 классов  в активную познавательную  деятельность  и повышение уровня </a:t>
            </a:r>
            <a:r>
              <a:rPr lang="ru-RU" sz="2800" i="1" dirty="0">
                <a:ea typeface="+mn-lt"/>
                <a:cs typeface="+mn-lt"/>
              </a:rPr>
              <a:t>усвоения знаний и умений по технологии </a:t>
            </a:r>
            <a:r>
              <a:rPr lang="ru-RU" sz="2800" i="1" dirty="0" smtClean="0">
                <a:ea typeface="+mn-lt"/>
                <a:cs typeface="+mn-lt"/>
              </a:rPr>
              <a:t>в  </a:t>
            </a:r>
            <a:r>
              <a:rPr lang="ru-RU" sz="2800" i="1" dirty="0">
                <a:ea typeface="+mn-lt"/>
                <a:cs typeface="+mn-lt"/>
              </a:rPr>
              <a:t>условиях дистанционной формы проведения </a:t>
            </a:r>
            <a:r>
              <a:rPr lang="ru-RU" sz="2800" i="1" dirty="0" smtClean="0">
                <a:ea typeface="+mn-lt"/>
                <a:cs typeface="+mn-lt"/>
              </a:rPr>
              <a:t>уроков</a:t>
            </a:r>
            <a:r>
              <a:rPr lang="ru-RU" sz="2800" i="1" dirty="0">
                <a:ea typeface="+mn-lt"/>
                <a:cs typeface="+mn-lt"/>
              </a:rPr>
              <a:t>.</a:t>
            </a:r>
            <a:endParaRPr lang="ru-RU" sz="2800" i="1" dirty="0">
              <a:ea typeface="Source Sans Pro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1565664"/>
            <a:ext cx="108175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a typeface="+mn-lt"/>
                <a:cs typeface="+mn-lt"/>
              </a:rPr>
              <a:t>Комплекс материалов по предмету «Технология» для проведения уроков в </a:t>
            </a:r>
            <a:r>
              <a:rPr lang="ru-RU" sz="2400" dirty="0">
                <a:ea typeface="+mn-lt"/>
                <a:cs typeface="+mn-lt"/>
              </a:rPr>
              <a:t>дистанционном </a:t>
            </a:r>
            <a:r>
              <a:rPr lang="ru-RU" sz="2400" dirty="0" smtClean="0">
                <a:ea typeface="+mn-lt"/>
                <a:cs typeface="+mn-lt"/>
              </a:rPr>
              <a:t>формате в 5 классах (</a:t>
            </a:r>
            <a:r>
              <a:rPr lang="ru-RU" sz="2400" dirty="0">
                <a:ea typeface="+mn-lt"/>
                <a:cs typeface="+mn-lt"/>
              </a:rPr>
              <a:t>с использованием доски </a:t>
            </a:r>
            <a:r>
              <a:rPr lang="ru-RU" sz="2400" dirty="0" err="1" smtClean="0">
                <a:ea typeface="+mn-lt"/>
                <a:cs typeface="+mn-lt"/>
              </a:rPr>
              <a:t>Padlet</a:t>
            </a:r>
            <a:r>
              <a:rPr lang="ru-RU" sz="2400" dirty="0" smtClean="0">
                <a:ea typeface="+mn-lt"/>
                <a:cs typeface="+mn-lt"/>
              </a:rPr>
              <a:t>), включающий в себя: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+mn-lt"/>
                <a:cs typeface="+mn-lt"/>
              </a:rPr>
              <a:t>методические </a:t>
            </a:r>
            <a:r>
              <a:rPr lang="ru-RU" sz="2400" dirty="0">
                <a:ea typeface="+mn-lt"/>
                <a:cs typeface="+mn-lt"/>
              </a:rPr>
              <a:t>модели </a:t>
            </a:r>
            <a:r>
              <a:rPr lang="ru-RU" sz="2400" dirty="0" smtClean="0">
                <a:ea typeface="+mn-lt"/>
                <a:cs typeface="+mn-lt"/>
              </a:rPr>
              <a:t>уроков, методические </a:t>
            </a:r>
            <a:r>
              <a:rPr lang="ru-RU" sz="2400" dirty="0">
                <a:ea typeface="+mn-lt"/>
                <a:cs typeface="+mn-lt"/>
              </a:rPr>
              <a:t>рекомендации для учителя в виде уроков технологии в 5 классе на интерактивной платформе </a:t>
            </a:r>
            <a:r>
              <a:rPr lang="ru-RU" sz="2400" dirty="0" err="1" smtClean="0">
                <a:ea typeface="+mn-lt"/>
                <a:cs typeface="+mn-lt"/>
              </a:rPr>
              <a:t>Padlet</a:t>
            </a:r>
            <a:r>
              <a:rPr lang="ru-RU" sz="2400" dirty="0" smtClean="0">
                <a:ea typeface="+mn-lt"/>
                <a:cs typeface="+mn-lt"/>
              </a:rPr>
              <a:t>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+mn-lt"/>
                <a:cs typeface="+mn-lt"/>
              </a:rPr>
              <a:t>уроки </a:t>
            </a:r>
            <a:r>
              <a:rPr lang="ru-RU" sz="2400" dirty="0">
                <a:ea typeface="+mn-lt"/>
                <a:cs typeface="+mn-lt"/>
              </a:rPr>
              <a:t>на </a:t>
            </a:r>
            <a:r>
              <a:rPr lang="en-US" sz="2400" dirty="0">
                <a:ea typeface="+mn-lt"/>
                <a:cs typeface="+mn-lt"/>
              </a:rPr>
              <a:t>Padlet </a:t>
            </a:r>
            <a:r>
              <a:rPr lang="ru-RU" sz="2400" dirty="0">
                <a:ea typeface="+mn-lt"/>
                <a:cs typeface="+mn-lt"/>
              </a:rPr>
              <a:t>разработаны с использованием цифровых ресурсов </a:t>
            </a:r>
            <a:r>
              <a:rPr lang="ru-RU" sz="2400" dirty="0" err="1">
                <a:ea typeface="+mn-lt"/>
                <a:cs typeface="+mn-lt"/>
              </a:rPr>
              <a:t>LearningsApps</a:t>
            </a:r>
            <a:r>
              <a:rPr lang="ru-RU" sz="2400" dirty="0">
                <a:ea typeface="+mn-lt"/>
                <a:cs typeface="+mn-lt"/>
              </a:rPr>
              <a:t>, гиф-анимация, YouTube, Zoom, электронная форма </a:t>
            </a:r>
            <a:r>
              <a:rPr lang="ru-RU" sz="2400" dirty="0" smtClean="0">
                <a:ea typeface="+mn-lt"/>
                <a:cs typeface="+mn-lt"/>
              </a:rPr>
              <a:t>учебника;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+mn-lt"/>
                <a:cs typeface="+mn-lt"/>
              </a:rPr>
              <a:t>технологические </a:t>
            </a:r>
            <a:r>
              <a:rPr lang="ru-RU" sz="2400" dirty="0">
                <a:ea typeface="+mn-lt"/>
                <a:cs typeface="+mn-lt"/>
              </a:rPr>
              <a:t>карты и дидактические </a:t>
            </a:r>
            <a:r>
              <a:rPr lang="ru-RU" sz="2400" dirty="0" smtClean="0">
                <a:ea typeface="+mn-lt"/>
                <a:cs typeface="+mn-lt"/>
              </a:rPr>
              <a:t>материалы;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+mn-lt"/>
                <a:cs typeface="+mn-lt"/>
              </a:rPr>
              <a:t>готовые </a:t>
            </a:r>
            <a:r>
              <a:rPr lang="ru-RU" sz="2400" dirty="0">
                <a:ea typeface="+mn-lt"/>
                <a:cs typeface="+mn-lt"/>
              </a:rPr>
              <a:t>уроки для дистанционного обучения.</a:t>
            </a:r>
            <a:endParaRPr lang="ru-RU" sz="24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257</Words>
  <Application>Microsoft Office PowerPoint</Application>
  <PresentationFormat>Широкоэкранный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 Light</vt:lpstr>
      <vt:lpstr>Source Sans Pro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52</cp:revision>
  <dcterms:created xsi:type="dcterms:W3CDTF">2021-03-02T07:04:14Z</dcterms:created>
  <dcterms:modified xsi:type="dcterms:W3CDTF">2021-11-17T15:26:10Z</dcterms:modified>
</cp:coreProperties>
</file>