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53" d="100"/>
          <a:sy n="53" d="100"/>
        </p:scale>
        <p:origin x="8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311681" y="1780843"/>
            <a:ext cx="7156579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Поиграем в математику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263111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8669" y="355640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</a:p>
          <a:p>
            <a:pPr algn="ctr"/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Шанс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Кукшинова Полина Андреевна,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Бердникова Анастасия Александрова, </a:t>
            </a:r>
            <a:r>
              <a:rPr lang="ru-RU" sz="2000" dirty="0" err="1"/>
              <a:t>Шулёва</a:t>
            </a:r>
            <a:r>
              <a:rPr lang="ru-RU" sz="2000" dirty="0"/>
              <a:t> Алина </a:t>
            </a:r>
            <a:r>
              <a:rPr lang="ru-RU" sz="2000" dirty="0" smtClean="0"/>
              <a:t>Владимировна 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</a:t>
            </a:r>
            <a:r>
              <a:rPr lang="ru-RU" sz="2000" dirty="0" smtClean="0"/>
              <a:t>Киров</a:t>
            </a:r>
          </a:p>
          <a:p>
            <a:pPr>
              <a:lnSpc>
                <a:spcPct val="150000"/>
              </a:lnSpc>
            </a:pPr>
            <a:r>
              <a:rPr lang="ru-RU" sz="2000" dirty="0" err="1" smtClean="0"/>
              <a:t>Годяева</a:t>
            </a:r>
            <a:r>
              <a:rPr lang="ru-RU" sz="2000" dirty="0" smtClean="0"/>
              <a:t> </a:t>
            </a:r>
            <a:r>
              <a:rPr lang="ru-RU" sz="2000" dirty="0" smtClean="0"/>
              <a:t>Анна</a:t>
            </a:r>
            <a:r>
              <a:rPr lang="ru-RU" sz="2000" dirty="0"/>
              <a:t>,</a:t>
            </a:r>
            <a:r>
              <a:rPr lang="ru-RU" sz="2000" dirty="0" smtClean="0"/>
              <a:t> учитель математики,  </a:t>
            </a:r>
            <a:r>
              <a:rPr lang="ru-RU" sz="2000" dirty="0" smtClean="0"/>
              <a:t>г. Нижний Новгород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r>
              <a:rPr lang="ru-RU" dirty="0">
                <a:solidFill>
                  <a:srgbClr val="FF0000"/>
                </a:solidFill>
              </a:rPr>
              <a:t>(Чего не хватает учащимся в образовательном процессе? Что вас не устраивает в современной ситуации?)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7744" y="2666788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Учащиеся </a:t>
            </a:r>
            <a:r>
              <a:rPr lang="ru-RU" sz="2400" i="1" dirty="0"/>
              <a:t>основной школы не </a:t>
            </a:r>
            <a:r>
              <a:rPr lang="ru-RU" sz="2400" i="1" dirty="0" smtClean="0"/>
              <a:t>проявляют интерес к теории вероятностей, не связывают знания этого материала с реальными жизненными </a:t>
            </a:r>
            <a:r>
              <a:rPr lang="ru-RU" sz="2400" i="1" dirty="0" smtClean="0"/>
              <a:t>ситуациями</a:t>
            </a:r>
            <a:r>
              <a:rPr lang="ru-RU" sz="2400" i="1" dirty="0"/>
              <a:t>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r>
              <a:rPr lang="ru-RU" dirty="0">
                <a:solidFill>
                  <a:srgbClr val="FF0000"/>
                </a:solidFill>
              </a:rPr>
              <a:t>(Каких положительных изменений вы хотите добиться в результате решения проблемы?)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1100" y="2475117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Привить учащимся интересе к теории вероятностей, показать практическую значимость этого раздела математики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r>
              <a:rPr lang="ru-RU" dirty="0">
                <a:solidFill>
                  <a:srgbClr val="FF0000"/>
                </a:solidFill>
              </a:rPr>
              <a:t>(Какой ресурс для достижения поставленной цели вам хотелось бы получить?)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24972" y="2644170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Настольная игра для учащихся основной школы </a:t>
            </a:r>
            <a:r>
              <a:rPr lang="ru-RU" sz="2400" i="1" dirty="0" smtClean="0"/>
              <a:t>на материале теории вероятностей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145</Words>
  <Application>Microsoft Office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User</cp:lastModifiedBy>
  <cp:revision>53</cp:revision>
  <dcterms:created xsi:type="dcterms:W3CDTF">2021-03-02T07:04:14Z</dcterms:created>
  <dcterms:modified xsi:type="dcterms:W3CDTF">2021-10-21T12:11:09Z</dcterms:modified>
</cp:coreProperties>
</file>