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7C"/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59293" y="2574525"/>
            <a:ext cx="11256885" cy="629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i="0" dirty="0">
                <a:solidFill>
                  <a:srgbClr val="290059"/>
                </a:solidFill>
                <a:effectLst/>
                <a:latin typeface="Montserrat" panose="00000500000000000000" pitchFamily="2" charset="-52"/>
              </a:rPr>
              <a:t>Математический календарь как средство повышения познавательного интереса учащихся 5-6 класса</a:t>
            </a:r>
          </a:p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4120" y="195586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10" y="133443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811656" y="3598785"/>
            <a:ext cx="6216934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r>
              <a:rPr lang="ru-RU" sz="2400" dirty="0">
                <a:solidFill>
                  <a:srgbClr val="B400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23158" y="404467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r>
              <a:rPr lang="ru-RU" sz="2400" dirty="0">
                <a:solidFill>
                  <a:srgbClr val="B400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</a:t>
            </a:r>
            <a:r>
              <a:rPr lang="ru-RU" sz="2400" dirty="0" err="1">
                <a:solidFill>
                  <a:srgbClr val="B400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Неовзгляд</a:t>
            </a:r>
            <a:r>
              <a:rPr lang="ru-RU" sz="2400" dirty="0">
                <a:solidFill>
                  <a:srgbClr val="B400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963" y="1854319"/>
            <a:ext cx="10873264" cy="33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Капитан: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Гусева Анастасия Андреевна, 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Вишнякова Лариса Алексеевна,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Ксения Мезенцева Ксения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Витальевна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Казакова Екатерина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Олеговна,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ФГБОУ 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40" y="2263398"/>
            <a:ext cx="1087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наблюдается низкий уровень: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 интереса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учащихся;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об истории развития математики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30561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 интереса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и уровня </a:t>
            </a: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об историческом развитии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</a:t>
            </a: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путем систематического использования математического календаря при обучении учащихся 5 – 6 класса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19429" y="1495853"/>
            <a:ext cx="10817524" cy="3860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B4007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Математический календарь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комплекс разработок, включающих в себя: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карточки для учащихся с информацией по истории развития математики,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электронный и печатный вариант календаря,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пособие для учителя с расширенной информацией, содержащейся на карточках,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методические рекомендации по их использованию.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172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Ropa Sans Pro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Анастасия Гусева</cp:lastModifiedBy>
  <cp:revision>47</cp:revision>
  <dcterms:created xsi:type="dcterms:W3CDTF">2021-03-02T07:04:14Z</dcterms:created>
  <dcterms:modified xsi:type="dcterms:W3CDTF">2021-10-19T16:09:56Z</dcterms:modified>
</cp:coreProperties>
</file>