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8" d="100"/>
          <a:sy n="88" d="100"/>
        </p:scale>
        <p:origin x="-37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290059"/>
                </a:solidFill>
                <a:latin typeface="Times New Roman" pitchFamily="18" charset="0"/>
                <a:cs typeface="Times New Roman" pitchFamily="18" charset="0"/>
              </a:rPr>
              <a:t>Предметная область: </a:t>
            </a:r>
            <a:endParaRPr lang="en-US" sz="2800" b="1" dirty="0" smtClean="0">
              <a:solidFill>
                <a:srgbClr val="29005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290059"/>
                </a:solidFill>
                <a:latin typeface="Times New Roman" pitchFamily="18" charset="0"/>
                <a:cs typeface="Times New Roman" pitchFamily="18" charset="0"/>
              </a:rPr>
              <a:t> история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442" y="1630391"/>
            <a:ext cx="11067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Разработка учебного пособия «История денежной системы для детей России» с методическими рекомендациями для учителей к проведению занятий по финансовой грамотности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453" y="1190444"/>
            <a:ext cx="108560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Корепина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Юлия Сергеевна,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Клубова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Анна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Юрьевна- студенты «Череповецкого государственного университета»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Гусева Надежда Николаевна - учитель истории и обществознания,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Степно-Дворецкая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основная  общеобразовательная школа»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Методист: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Ильин Дмитрий Владимирович, доцент кафедры истории и политических наук, ФГБОУ ВО «Вятский государственный университет»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 проекта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31321" y="1475117"/>
            <a:ext cx="113437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Отсутствие у детей знаний о денежной системе России на разных исторических этапах, непросвещенность детей в области финансовой грамотности.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latin typeface="Times New Roman" pitchFamily="18" charset="0"/>
                <a:cs typeface="Times New Roman" pitchFamily="18" charset="0"/>
              </a:rPr>
              <a:t>Противоречие</a:t>
            </a:r>
            <a:endParaRPr lang="ru-RU" sz="3600" b="1" dirty="0" smtClean="0">
              <a:solidFill>
                <a:srgbClr val="29005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577969" y="1682152"/>
            <a:ext cx="11240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Противоречие между необходимостью формирования у учащихся основной школы знаний по истории денежной системы, по базовым основам финансовой грамотности и отсутствием времени для проведения единым циклом уроков по финансовой грамотности по данным темам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290059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334" y="2061228"/>
            <a:ext cx="1082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уровня финансовой грамотности среди школьников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Продукт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45056" y="2182484"/>
            <a:ext cx="114903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Учебное пособие «История денежной системы для детей России» с методическими рекомендациями для учителей к проведению занятий по финансовой грамотности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897147" y="2579298"/>
            <a:ext cx="10343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175</Words>
  <Application>Microsoft Office PowerPoint</Application>
  <PresentationFormat>Произвольный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47</cp:revision>
  <dcterms:created xsi:type="dcterms:W3CDTF">2021-03-02T07:04:14Z</dcterms:created>
  <dcterms:modified xsi:type="dcterms:W3CDTF">2021-11-11T16:46:27Z</dcterms:modified>
</cp:coreProperties>
</file>