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6" y="2124766"/>
            <a:ext cx="10848094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Пропедевтический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элективный курс по геометрии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Живая геометрия» для школьников 5-6 классов</a:t>
            </a:r>
          </a:p>
          <a:p>
            <a:pPr algn="ctr"/>
            <a:endParaRPr lang="ru-RU" sz="3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774701" y="3456016"/>
            <a:ext cx="1046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область: математика 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501" y="459766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Математический союз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/>
              <a:t>Кулакова Лидия Александровна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/>
              <a:t>Мамедова </a:t>
            </a:r>
            <a:r>
              <a:rPr lang="ru-RU" sz="2000" dirty="0" err="1"/>
              <a:t>Нармин</a:t>
            </a:r>
            <a:r>
              <a:rPr lang="ru-RU" sz="2000" dirty="0"/>
              <a:t> </a:t>
            </a:r>
            <a:r>
              <a:rPr lang="ru-RU" sz="2000" dirty="0" err="1"/>
              <a:t>Асиф</a:t>
            </a:r>
            <a:r>
              <a:rPr lang="ru-RU" sz="2000" dirty="0"/>
              <a:t> </a:t>
            </a:r>
            <a:r>
              <a:rPr lang="ru-RU" sz="2000" dirty="0" err="1"/>
              <a:t>кызы</a:t>
            </a:r>
            <a:r>
              <a:rPr lang="ru-RU" sz="2000" dirty="0"/>
              <a:t>, Абрамова Ульяна Алексеевна, </a:t>
            </a:r>
            <a:r>
              <a:rPr lang="ru-RU" sz="2000" dirty="0" err="1"/>
              <a:t>Кушева</a:t>
            </a:r>
            <a:r>
              <a:rPr lang="ru-RU" sz="2000" dirty="0"/>
              <a:t> Татьяна Александровна, </a:t>
            </a:r>
            <a:r>
              <a:rPr lang="ru-RU" sz="2000" dirty="0" err="1"/>
              <a:t>Ножнина</a:t>
            </a:r>
            <a:r>
              <a:rPr lang="ru-RU" sz="2000" dirty="0"/>
              <a:t> Алина Викторовна, Гусева Софья Романовна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</a:t>
            </a:r>
            <a:r>
              <a:rPr lang="ru-RU" dirty="0" smtClean="0"/>
              <a:t>«Череповецкий </a:t>
            </a:r>
            <a:r>
              <a:rPr lang="ru-RU" dirty="0"/>
              <a:t>государственный </a:t>
            </a:r>
            <a:r>
              <a:rPr lang="ru-RU" dirty="0" smtClean="0"/>
              <a:t>университет», </a:t>
            </a:r>
            <a:r>
              <a:rPr lang="ru-RU" sz="2000" dirty="0" smtClean="0"/>
              <a:t>г. </a:t>
            </a:r>
            <a:r>
              <a:rPr lang="ru-RU" sz="2000" dirty="0" smtClean="0"/>
              <a:t>Череповец</a:t>
            </a:r>
            <a:endParaRPr lang="ru-RU" sz="2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Низкий уровень </a:t>
            </a:r>
            <a:r>
              <a:rPr lang="ru-RU" sz="2400" i="1" dirty="0"/>
              <a:t>развития пространственного и логического </a:t>
            </a:r>
            <a:r>
              <a:rPr lang="ru-RU" sz="2400" i="1" dirty="0" smtClean="0"/>
              <a:t>мышления у учащихся образовательной школы в цикле изучения предмета «Геометрия»</a:t>
            </a:r>
            <a:endParaRPr lang="ru-RU" sz="24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</a:t>
            </a:r>
            <a:r>
              <a:rPr lang="ru-RU" sz="2400" i="1" dirty="0"/>
              <a:t>развития пространственного и логического мышления у </a:t>
            </a:r>
            <a:r>
              <a:rPr lang="ru-RU" sz="2400" i="1" dirty="0" smtClean="0"/>
              <a:t>учащихся </a:t>
            </a:r>
            <a:r>
              <a:rPr lang="ru-RU" sz="2400" i="1" dirty="0"/>
              <a:t>основной </a:t>
            </a:r>
            <a:r>
              <a:rPr lang="ru-RU" sz="2400" i="1" dirty="0" smtClean="0"/>
              <a:t>школы в цикле изучения предмета «Геометрия».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2174" y="1855864"/>
            <a:ext cx="108175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Элективный пропедевтической курс «Живая геометрия», который  позволит:</a:t>
            </a:r>
          </a:p>
          <a:p>
            <a:r>
              <a:rPr lang="ru-RU" sz="2400" i="1" dirty="0"/>
              <a:t>1.познакомить учащихся с различными геометрическими моделями;</a:t>
            </a:r>
            <a:br>
              <a:rPr lang="ru-RU" sz="2400" i="1" dirty="0"/>
            </a:br>
            <a:r>
              <a:rPr lang="ru-RU" sz="2400" i="1" dirty="0"/>
              <a:t>2. способствовать развитию конструктивных умений;</a:t>
            </a:r>
            <a:br>
              <a:rPr lang="ru-RU" sz="2400" i="1" dirty="0"/>
            </a:br>
            <a:r>
              <a:rPr lang="ru-RU" sz="2400" i="1" dirty="0"/>
              <a:t>3. ускорить работу с инструментами для построения геометрических фигур и тел;</a:t>
            </a:r>
            <a:br>
              <a:rPr lang="ru-RU" sz="2400" i="1" dirty="0"/>
            </a:br>
            <a:r>
              <a:rPr lang="ru-RU" sz="2400" i="1" dirty="0"/>
              <a:t>4.повысить мотивацию к изучению предмета «Геометрия»;</a:t>
            </a:r>
            <a:br>
              <a:rPr lang="ru-RU" sz="2400" i="1" dirty="0"/>
            </a:br>
            <a:r>
              <a:rPr lang="ru-RU" sz="2400" i="1" dirty="0"/>
              <a:t>5.способствовать развитию логического и пространственного мышления школьников.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120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50</cp:revision>
  <dcterms:created xsi:type="dcterms:W3CDTF">2021-03-02T07:04:14Z</dcterms:created>
  <dcterms:modified xsi:type="dcterms:W3CDTF">2021-10-26T07:59:53Z</dcterms:modified>
</cp:coreProperties>
</file>