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67419" y="1423358"/>
            <a:ext cx="11654287" cy="2725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 </a:t>
            </a:r>
            <a:r>
              <a:rPr lang="en-US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ONLINE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</a:p>
          <a:p>
            <a:pPr algn="just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интерактивный событийный календарь по внеклассной работе для учителей литературы  </a:t>
            </a:r>
            <a:endParaRPr lang="ru-RU" sz="36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22622" y="395028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Будина </a:t>
            </a:r>
            <a:r>
              <a:rPr lang="ru-RU" sz="2000" dirty="0" err="1" smtClean="0"/>
              <a:t>Дарина</a:t>
            </a:r>
            <a:r>
              <a:rPr lang="ru-RU" sz="2000" dirty="0" smtClean="0"/>
              <a:t> Сергеевна,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 smtClean="0"/>
              <a:t>Коробейникова</a:t>
            </a:r>
            <a:r>
              <a:rPr lang="ru-RU" sz="2000" dirty="0" smtClean="0"/>
              <a:t> Полина Владимировна, Маркова Виктория Алексеевна,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Нецветаева Екатерина 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Ворончихина Ангелина Николаевна, учитель русского языка и литературы МБОУ «Гимназия №8» (г.Глазов)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Коврова</a:t>
            </a:r>
            <a:r>
              <a:rPr lang="ru-RU" sz="2000" dirty="0" smtClean="0"/>
              <a:t> Мария Александровна, кандидат педагогических наук, доцент кафедры педагогики и методики дошкольного и начального образования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852" y="26678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Низкий уровень познавательного интереса к изучению художественной литературы у учащихся 10-11 классов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954" y="23978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Противоречие между </a:t>
            </a:r>
            <a:r>
              <a:rPr lang="ru-RU" sz="2400" b="1" i="1" dirty="0" smtClean="0"/>
              <a:t>необходимостью </a:t>
            </a:r>
            <a:r>
              <a:rPr lang="ru-RU" sz="2400" i="1" dirty="0" smtClean="0"/>
              <a:t>развития познавательного интереса к изучению художественной литературы у учащихся 10-11 классов и недостаточным количеством практических решений, направленных на развитие познавательного интереса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232" y="22812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Повышение уровня развития познавательного интереса к изучению художественной литературы у учащихся 10-11 классов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6922" y="2295285"/>
            <a:ext cx="11601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интерактивный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событийный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календарь значимых событий из мира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представляющий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собой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сборник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дидактических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для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 10-11 классов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187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52</cp:revision>
  <dcterms:created xsi:type="dcterms:W3CDTF">2021-03-02T07:04:14Z</dcterms:created>
  <dcterms:modified xsi:type="dcterms:W3CDTF">2021-11-14T17:22:03Z</dcterms:modified>
</cp:coreProperties>
</file>