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6" r:id="rId5"/>
    <p:sldId id="267" r:id="rId6"/>
    <p:sldId id="26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7031" autoAdjust="0"/>
    <p:restoredTop sz="94660"/>
  </p:normalViewPr>
  <p:slideViewPr>
    <p:cSldViewPr snapToGrid="0">
      <p:cViewPr varScale="1">
        <p:scale>
          <a:sx n="75" d="100"/>
          <a:sy n="75" d="100"/>
        </p:scale>
        <p:origin x="-1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pPr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267419" y="1423358"/>
            <a:ext cx="11654287" cy="27259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Литература </a:t>
            </a:r>
            <a:r>
              <a:rPr lang="en-US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ONLINE</a:t>
            </a:r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: </a:t>
            </a:r>
          </a:p>
          <a:p>
            <a:pPr algn="just"/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интерактивный событийный календарь по внеклассной работе для учителей литературы  </a:t>
            </a:r>
            <a:endParaRPr lang="ru-RU" sz="36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3522622" y="3950281"/>
            <a:ext cx="468293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Предметная область: </a:t>
            </a:r>
          </a:p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pa Sans Pro Light" panose="020B0504020101010102" pitchFamily="34" charset="0"/>
                <a:cs typeface="Ropa Sans Pro Light" panose="020B0504020101010102" pitchFamily="34" charset="0"/>
              </a:rPr>
              <a:t>литература</a:t>
            </a:r>
            <a:endParaRPr lang="ru-RU" sz="2800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pa Sans Pro Light" panose="020B0504020101010102" pitchFamily="34" charset="0"/>
              <a:cs typeface="Ropa Sans Pro Light" panose="020B0504020101010102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dirty="0" smtClean="0"/>
              <a:t>Капитан: </a:t>
            </a:r>
            <a:r>
              <a:rPr lang="ru-RU" sz="2000" dirty="0" smtClean="0"/>
              <a:t>Будина </a:t>
            </a:r>
            <a:r>
              <a:rPr lang="ru-RU" sz="2000" dirty="0" err="1" smtClean="0"/>
              <a:t>Дарина</a:t>
            </a:r>
            <a:r>
              <a:rPr lang="ru-RU" sz="2000" dirty="0" smtClean="0"/>
              <a:t> Сергеевна, 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Участники: </a:t>
            </a:r>
            <a:r>
              <a:rPr lang="ru-RU" sz="2000" dirty="0" err="1" smtClean="0"/>
              <a:t>Коробейникова</a:t>
            </a:r>
            <a:r>
              <a:rPr lang="ru-RU" sz="2000" dirty="0" smtClean="0"/>
              <a:t> Полина Владимировна, Маркова Виктория Алексеевна, 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Нецветаева Екатерина Сергеевна</a:t>
            </a:r>
          </a:p>
          <a:p>
            <a:pPr>
              <a:lnSpc>
                <a:spcPct val="150000"/>
              </a:lnSpc>
            </a:pPr>
            <a:r>
              <a:rPr lang="ru-RU" sz="2000" dirty="0" smtClean="0"/>
              <a:t>студенты ФГБОУ ВО «Вятский государственный университет», г. Киров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Учитель: </a:t>
            </a:r>
            <a:r>
              <a:rPr lang="ru-RU" sz="2000" dirty="0" smtClean="0"/>
              <a:t>Ворончихина Ангелина Николаевна, учитель русского языка и литературы МБОУ «Гимназия №8» (г.Глазов)</a:t>
            </a:r>
          </a:p>
          <a:p>
            <a:pPr>
              <a:lnSpc>
                <a:spcPct val="150000"/>
              </a:lnSpc>
            </a:pPr>
            <a:r>
              <a:rPr lang="ru-RU" sz="2000" b="1" dirty="0" smtClean="0"/>
              <a:t>Методист: </a:t>
            </a:r>
            <a:r>
              <a:rPr lang="ru-RU" sz="2000" dirty="0" err="1" smtClean="0"/>
              <a:t>Коврова</a:t>
            </a:r>
            <a:r>
              <a:rPr lang="ru-RU" sz="2000" dirty="0" smtClean="0"/>
              <a:t> Мария Александровна, кандидат педагогических наук, доцент кафедры педагогики и методики дошкольного и начального образования ФГБОУ </a:t>
            </a:r>
            <a:r>
              <a:rPr lang="ru-RU" sz="2000" dirty="0"/>
              <a:t>ВО </a:t>
            </a:r>
            <a:r>
              <a:rPr lang="ru-RU" sz="2000" dirty="0" smtClean="0"/>
              <a:t>«Вятский </a:t>
            </a:r>
            <a:r>
              <a:rPr lang="ru-RU" sz="2000" dirty="0"/>
              <a:t>государственный </a:t>
            </a:r>
            <a:r>
              <a:rPr lang="ru-RU" sz="2000" dirty="0" smtClean="0"/>
              <a:t>университет» </a:t>
            </a:r>
            <a:r>
              <a:rPr lang="ru-RU" sz="1000" dirty="0"/>
              <a:t>	</a:t>
            </a:r>
            <a:endParaRPr lang="ru-RU" sz="10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51852" y="2667825"/>
            <a:ext cx="1087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Низкий уровень познавательного интереса к изучению художественной литературы у учащихся 10-11 классов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90454" y="484593"/>
            <a:ext cx="108318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Противоречие, которое должен решать проект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7954" y="2397894"/>
            <a:ext cx="1083181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Противоречие между </a:t>
            </a:r>
            <a:r>
              <a:rPr lang="ru-RU" sz="2400" b="1" i="1" dirty="0" smtClean="0"/>
              <a:t>необходимостью </a:t>
            </a:r>
            <a:r>
              <a:rPr lang="ru-RU" sz="2400" i="1" dirty="0" smtClean="0"/>
              <a:t>развития познавательного интереса к изучению художественной литературы у учащихся 10-11 классов и недостаточным количеством практических решений, направленных на развитие познавательного интереса</a:t>
            </a:r>
            <a:endParaRPr lang="ru-RU" i="1" dirty="0">
              <a:solidFill>
                <a:srgbClr val="FF0000"/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22321281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1232" y="2281202"/>
            <a:ext cx="1082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Повышение уровня развития познавательного интереса к изучению художественной литературы у учащихся 10-11 классов</a:t>
            </a:r>
            <a:endParaRPr lang="ru-RU" sz="2400" i="1" dirty="0">
              <a:solidFill>
                <a:srgbClr val="FF0000"/>
              </a:solidFill>
            </a:endParaRP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1914332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Ожидаемый результат (продукт, ресурс)</a:t>
            </a:r>
          </a:p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06922" y="2295285"/>
            <a:ext cx="116016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интерактивный 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событийный 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календарь значимых событий из мира 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литературы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представляющий 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собой 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сборник 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дидактических 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материалов для </a:t>
            </a:r>
            <a:r>
              <a:rPr lang="ru-RU" sz="32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учащихся 10-11 классов </a:t>
            </a:r>
            <a:r>
              <a:rPr lang="ru-RU" sz="3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xmlns="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=""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187</Words>
  <Application>Microsoft Office PowerPoint</Application>
  <PresentationFormat>Произвольный</PresentationFormat>
  <Paragraphs>23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user</cp:lastModifiedBy>
  <cp:revision>52</cp:revision>
  <dcterms:created xsi:type="dcterms:W3CDTF">2021-03-02T07:04:14Z</dcterms:created>
  <dcterms:modified xsi:type="dcterms:W3CDTF">2021-11-14T17:22:03Z</dcterms:modified>
</cp:coreProperties>
</file>