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84" d="100"/>
          <a:sy n="84" d="100"/>
        </p:scale>
        <p:origin x="562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1195753" y="2107154"/>
            <a:ext cx="9720776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Сам себе 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стилист: электронный комплект учебных 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материалов по цветоведению для учащихся 7-8 классов </a:t>
            </a:r>
            <a:endParaRPr lang="ru-RU" sz="32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1856937" y="3672128"/>
            <a:ext cx="8145194" cy="7591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Изобразительное искусство </a:t>
            </a:r>
            <a:endParaRPr lang="en-US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2616590" y="4262510"/>
            <a:ext cx="6569079" cy="6021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 </a:t>
            </a:r>
            <a:r>
              <a:rPr lang="ru-RU" sz="4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Бумага </a:t>
            </a: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/>
              <a:t>Капитан: </a:t>
            </a:r>
            <a:r>
              <a:rPr lang="ru-RU" sz="2400" dirty="0" smtClean="0"/>
              <a:t>Ковырзина Юлия Сергеевна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/>
              <a:t>Участники: </a:t>
            </a:r>
            <a:r>
              <a:rPr lang="ru-RU" sz="2400" dirty="0" smtClean="0"/>
              <a:t>Назарова Александра Сергеевна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студенты ФГБОУ ВО «Вятский государственный университет», г. </a:t>
            </a:r>
            <a:r>
              <a:rPr lang="ru-RU" sz="2400" dirty="0" smtClean="0"/>
              <a:t>Киров;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Мамаева Ольга Георгиевна, педагог дополнительного образования, </a:t>
            </a:r>
            <a:r>
              <a:rPr lang="ru-RU" sz="2400" dirty="0" err="1" smtClean="0"/>
              <a:t>промдизайн</a:t>
            </a:r>
            <a:r>
              <a:rPr lang="ru-RU" sz="2400" dirty="0" smtClean="0"/>
              <a:t> КОГОАУ ДО ЦТТ, структурное подразделение ДТ «Кванториум» в г. Кирове</a:t>
            </a:r>
            <a:endParaRPr lang="ru-RU" sz="24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458167"/>
            <a:ext cx="108732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Низкий уровень мотивации </a:t>
            </a:r>
            <a:r>
              <a:rPr lang="ru-RU" sz="3200" dirty="0" smtClean="0"/>
              <a:t>учащихся 7-8 </a:t>
            </a:r>
            <a:r>
              <a:rPr lang="ru-RU" sz="3200" dirty="0" smtClean="0"/>
              <a:t>классов при изучении тем, посвященных цветоведению, в рамках дисциплины ИЗО</a:t>
            </a:r>
            <a:r>
              <a:rPr lang="ru-RU" sz="3200" dirty="0"/>
              <a:t>.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1358619"/>
            <a:ext cx="10829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Повышение </a:t>
            </a:r>
            <a:r>
              <a:rPr lang="ru-RU" sz="3200" dirty="0" smtClean="0"/>
              <a:t>мотивации учащихся 7 - 8 классов при </a:t>
            </a:r>
            <a:r>
              <a:rPr lang="ru-RU" sz="3200" dirty="0"/>
              <a:t>изучении </a:t>
            </a:r>
            <a:r>
              <a:rPr lang="ru-RU" sz="3200" dirty="0" smtClean="0"/>
              <a:t>тем по </a:t>
            </a:r>
            <a:r>
              <a:rPr lang="ru-RU" sz="3200" dirty="0" err="1" smtClean="0"/>
              <a:t>цветоведению</a:t>
            </a:r>
            <a:r>
              <a:rPr lang="ru-RU" sz="3200" dirty="0" smtClean="0"/>
              <a:t>, в рамках дисциплины ИЗО, посредством </a:t>
            </a:r>
            <a:r>
              <a:rPr lang="ru-RU" sz="3200" dirty="0" smtClean="0"/>
              <a:t>разработки </a:t>
            </a:r>
            <a:r>
              <a:rPr lang="ru-RU" sz="3200" dirty="0" smtClean="0"/>
              <a:t>электронного комплекта учебно-наглядных </a:t>
            </a:r>
            <a:r>
              <a:rPr lang="ru-RU" sz="3200" dirty="0" smtClean="0"/>
              <a:t>материалов.</a:t>
            </a:r>
            <a:br>
              <a:rPr lang="ru-RU" sz="3200" dirty="0" smtClean="0"/>
            </a:br>
            <a:endParaRPr lang="ru-RU" sz="32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1586969"/>
            <a:ext cx="108175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Сам себе стилист: электронный комплект учебных материалов по </a:t>
            </a:r>
            <a:r>
              <a:rPr lang="ru-RU" sz="3200" dirty="0" err="1"/>
              <a:t>цветоведению</a:t>
            </a:r>
            <a:r>
              <a:rPr lang="ru-RU" sz="3200" dirty="0"/>
              <a:t> для учащихся 7-8 </a:t>
            </a:r>
            <a:r>
              <a:rPr lang="ru-RU" sz="3200" dirty="0" smtClean="0"/>
              <a:t>классов,  </a:t>
            </a:r>
            <a:endParaRPr lang="ru-RU" sz="3200" dirty="0"/>
          </a:p>
          <a:p>
            <a:r>
              <a:rPr lang="ru-RU" sz="3200" dirty="0" smtClean="0"/>
              <a:t>помогающий </a:t>
            </a:r>
            <a:r>
              <a:rPr lang="ru-RU" sz="3200" dirty="0"/>
              <a:t>на </a:t>
            </a:r>
            <a:r>
              <a:rPr lang="ru-RU" sz="3200" dirty="0" smtClean="0"/>
              <a:t>практике </a:t>
            </a:r>
            <a:r>
              <a:rPr lang="ru-RU" sz="3200" dirty="0"/>
              <a:t>применить полученные знания </a:t>
            </a:r>
            <a:r>
              <a:rPr lang="ru-RU" sz="3200" dirty="0" smtClean="0"/>
              <a:t>(гармонично сочетать цвета в образе). </a:t>
            </a:r>
            <a:endParaRPr lang="ru-RU" sz="3200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153</Words>
  <Application>Microsoft Office PowerPoint</Application>
  <PresentationFormat>Широкоэкранный</PresentationFormat>
  <Paragraphs>19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Пользователь Windows</cp:lastModifiedBy>
  <cp:revision>56</cp:revision>
  <dcterms:created xsi:type="dcterms:W3CDTF">2021-03-02T07:04:14Z</dcterms:created>
  <dcterms:modified xsi:type="dcterms:W3CDTF">2021-11-11T17:28:14Z</dcterms:modified>
</cp:coreProperties>
</file>