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399" y="1885729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93117E"/>
                </a:solidFill>
                <a:latin typeface="Montserrat"/>
              </a:rPr>
              <a:t>Interactive game </a:t>
            </a:r>
            <a:r>
              <a:rPr lang="ru-RU" sz="3600" b="1" dirty="0" smtClean="0">
                <a:solidFill>
                  <a:srgbClr val="93117E"/>
                </a:solidFill>
                <a:latin typeface="Montserrat"/>
              </a:rPr>
              <a:t/>
            </a:r>
            <a:br>
              <a:rPr lang="ru-RU" sz="3600" b="1" dirty="0" smtClean="0">
                <a:solidFill>
                  <a:srgbClr val="93117E"/>
                </a:solidFill>
                <a:latin typeface="Montserrat"/>
              </a:rPr>
            </a:br>
            <a:r>
              <a:rPr lang="en-US" sz="3600" b="1" dirty="0" smtClean="0">
                <a:solidFill>
                  <a:srgbClr val="93117E"/>
                </a:solidFill>
                <a:latin typeface="Montserrat"/>
              </a:rPr>
              <a:t>"</a:t>
            </a:r>
            <a:r>
              <a:rPr lang="en-US" sz="3600" b="1" dirty="0">
                <a:solidFill>
                  <a:srgbClr val="93117E"/>
                </a:solidFill>
                <a:latin typeface="Montserrat"/>
              </a:rPr>
              <a:t>Try to guess!"</a:t>
            </a:r>
            <a:endParaRPr lang="en-US" sz="3600" b="1" i="0" dirty="0">
              <a:solidFill>
                <a:srgbClr val="93117E"/>
              </a:solidFill>
              <a:effectLst/>
              <a:latin typeface="Montserra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1" y="2840891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английский язык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3784324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b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en-US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Use your Brains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Зыков Павел Николаевич,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Куликова Вероника Олеговна, Мяндина Мария Михайловна, Шишкина Мария Константиновна, Заякина Галина Алексеевна, Князева Маргарита Павловна, Бушуева Дарья Олеговна</a:t>
            </a:r>
            <a:br>
              <a:rPr lang="ru-RU" sz="2000" dirty="0" smtClean="0"/>
            </a:b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1070"/>
            <a:ext cx="108732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Обучение иностранному языку предполагает формирование коммуникативной компетенции – способности к иноязычному общению, необходимой для межкультурного </a:t>
            </a:r>
            <a:r>
              <a:rPr lang="ru-RU" sz="2400" i="1" dirty="0" smtClean="0"/>
              <a:t>общения. Формирование данной компетенции предполагает обучение говорению, с которым у учеников возникают определенные трудности. Таким образом, наш проект решит проблему создания </a:t>
            </a:r>
            <a:r>
              <a:rPr lang="ru-RU" sz="2400" i="1" dirty="0"/>
              <a:t>иноязычных высказываний в соответствии с конкретной ситуацией общения, речевой задачей и коммуникативным намерением.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44091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Создание интерактивной игры, использование которой поможет учащимся создавать иноязычные высказывания в соответствии с конкретной ситуацией общения, речевой задачей и коммуникативным намерениям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1917581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Интерактивная игра </a:t>
            </a:r>
            <a:r>
              <a:rPr lang="en-US" sz="2400" i="1" dirty="0" smtClean="0"/>
              <a:t>“Try to Guess!” (</a:t>
            </a:r>
            <a:r>
              <a:rPr lang="ru-RU" sz="2400" i="1" dirty="0" smtClean="0"/>
              <a:t>Набор карточек трех уровней сложности</a:t>
            </a:r>
            <a:r>
              <a:rPr lang="en-US" sz="2400" i="1" dirty="0" smtClean="0"/>
              <a:t>: </a:t>
            </a:r>
            <a:r>
              <a:rPr lang="en-US" sz="2400" i="1" dirty="0" smtClean="0"/>
              <a:t>easy</a:t>
            </a:r>
            <a:r>
              <a:rPr lang="en-US" sz="2400" i="1" dirty="0" smtClean="0"/>
              <a:t>, </a:t>
            </a:r>
            <a:r>
              <a:rPr lang="en-US" sz="2400" i="1" dirty="0" smtClean="0"/>
              <a:t>medium, hard)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154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Montserrat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Зыков Павел Николаевич</cp:lastModifiedBy>
  <cp:revision>53</cp:revision>
  <dcterms:created xsi:type="dcterms:W3CDTF">2021-03-02T07:04:14Z</dcterms:created>
  <dcterms:modified xsi:type="dcterms:W3CDTF">2021-10-20T20:02:02Z</dcterms:modified>
</cp:coreProperties>
</file>