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7" r:id="rId5"/>
    <p:sldId id="268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990600" y="1996666"/>
            <a:ext cx="10172700" cy="5786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Образовательный </a:t>
            </a:r>
            <a:r>
              <a:rPr lang="ru-RU" sz="5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ресурс </a:t>
            </a:r>
            <a:endParaRPr lang="ru-RU" sz="5000" b="1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  <a:p>
            <a:pPr algn="ctr"/>
            <a:r>
              <a:rPr 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"</a:t>
            </a:r>
            <a:r>
              <a:rPr lang="ru-RU" sz="5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Больше, чем проект"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762001" y="3389319"/>
            <a:ext cx="105283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</a:t>
            </a:r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т</a:t>
            </a:r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ехнология </a:t>
            </a:r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  <a:p>
            <a:pPr algn="ctr"/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11" name="Заголовок 4"/>
          <p:cNvSpPr txBox="1">
            <a:spLocks/>
          </p:cNvSpPr>
          <p:nvPr/>
        </p:nvSpPr>
        <p:spPr>
          <a:xfrm>
            <a:off x="3548501" y="4428979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Название команды: </a:t>
            </a:r>
          </a:p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Про это</a:t>
            </a:r>
          </a:p>
          <a:p>
            <a:pPr algn="ctr"/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525845"/>
            <a:ext cx="108732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/>
              <a:t>Капитан: </a:t>
            </a:r>
            <a:r>
              <a:rPr lang="ru-RU" sz="2000" dirty="0"/>
              <a:t>Гаевская Наталия </a:t>
            </a:r>
            <a:r>
              <a:rPr lang="ru-RU" sz="2000" dirty="0" smtClean="0"/>
              <a:t>Андреевна,</a:t>
            </a:r>
            <a:endParaRPr lang="ru-RU" sz="2000" dirty="0"/>
          </a:p>
          <a:p>
            <a:pPr>
              <a:lnSpc>
                <a:spcPct val="150000"/>
              </a:lnSpc>
            </a:pPr>
            <a:r>
              <a:rPr lang="ru-RU" sz="2000" b="1" dirty="0" smtClean="0"/>
              <a:t>Участники: </a:t>
            </a:r>
            <a:r>
              <a:rPr lang="ru-RU" sz="2000" dirty="0"/>
              <a:t>Белова Дарья Андреевна, </a:t>
            </a:r>
            <a:r>
              <a:rPr lang="ru-RU" sz="2000" dirty="0" err="1"/>
              <a:t>Поддубная</a:t>
            </a:r>
            <a:r>
              <a:rPr lang="ru-RU" sz="2000" dirty="0"/>
              <a:t> Алина Алексеевна, </a:t>
            </a:r>
            <a:r>
              <a:rPr lang="ru-RU" sz="2000" dirty="0" err="1"/>
              <a:t>Саввин</a:t>
            </a:r>
            <a:r>
              <a:rPr lang="ru-RU" sz="2000" dirty="0"/>
              <a:t> Никита Сергеевич</a:t>
            </a:r>
          </a:p>
          <a:p>
            <a:pPr>
              <a:lnSpc>
                <a:spcPct val="150000"/>
              </a:lnSpc>
            </a:pPr>
            <a:r>
              <a:rPr lang="ru-RU" sz="2000" dirty="0"/>
              <a:t>студенты ФГБОУ ВО "Воронежский государственный педагогический университет«, г. </a:t>
            </a:r>
            <a:r>
              <a:rPr lang="ru-RU" sz="2000" dirty="0" smtClean="0"/>
              <a:t>Воронеж</a:t>
            </a:r>
            <a:endParaRPr lang="ru-RU" sz="20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0552" y="2769425"/>
            <a:ext cx="10873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/>
              <a:t>Низкий уровень знаний учащихся по проектной деятельности в ходе изучения технологии </a:t>
            </a:r>
            <a:r>
              <a:rPr lang="ru-RU" sz="2400" dirty="0" smtClean="0"/>
              <a:t>. </a:t>
            </a:r>
            <a:endParaRPr lang="ru-RU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3517" y="517585"/>
            <a:ext cx="10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6432" y="2509802"/>
            <a:ext cx="1082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smtClean="0"/>
              <a:t>Повышение </a:t>
            </a:r>
            <a:r>
              <a:rPr lang="ru-RU" sz="2400" i="1" dirty="0" smtClean="0"/>
              <a:t>уровня осведомленности учащихся о проектной деятельности в ходе изучения предмета «Технология»</a:t>
            </a:r>
            <a:endParaRPr lang="ru-RU" sz="2400" i="1" dirty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Продукт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10551" y="3022813"/>
            <a:ext cx="108175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/>
              <a:t>Образовательный ресурс для учащихся, который содержит ряд рекомендаций от </a:t>
            </a:r>
            <a:r>
              <a:rPr lang="ru-RU" sz="2400" i="1" dirty="0" smtClean="0"/>
              <a:t>методов </a:t>
            </a:r>
            <a:r>
              <a:rPr lang="ru-RU" sz="2400" i="1" dirty="0"/>
              <a:t>мозгового штурма до полной 3-Д визуализации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105</Words>
  <Application>Microsoft Office PowerPoint</Application>
  <PresentationFormat>Широкоэкранный</PresentationFormat>
  <Paragraphs>19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Khmer UI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50</cp:revision>
  <dcterms:created xsi:type="dcterms:W3CDTF">2021-03-02T07:04:14Z</dcterms:created>
  <dcterms:modified xsi:type="dcterms:W3CDTF">2021-10-26T07:54:48Z</dcterms:modified>
</cp:coreProperties>
</file>