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79" d="100"/>
          <a:sy n="79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проекта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785723" y="3289297"/>
            <a:ext cx="608982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ПАZЛ: интерактивный </a:t>
            </a:r>
            <a:r>
              <a:rPr lang="ru-RU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метапредметный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электронный журнал для учащихся начальных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411" y="1099020"/>
            <a:ext cx="111356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Матюхина Виктория Викторовна,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ФГБОУ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«Орловский государственный университет», г. Орёл;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Аракелян Медея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Араевна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Шарёнова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Сергеевна,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Шепелёва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Сергеевна, Жилина Ульяна Сергеевна, студенты ФГБОУ ВО «Орловский государственный университет», г. Орёл;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Никулина Полина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Школа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с.Аксарка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Скворцова Марина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,к.п.н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 кафедры педагогики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 ФГБОУ ВО Костромской государственный университет, г. Кострома  </a:t>
            </a: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30173"/>
            <a:ext cx="1087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изкий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младших школьников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311" y="1510432"/>
            <a:ext cx="116590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между необходимостью сформировать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младших школьников и отсутствием интерактивных форм реализации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необходимостью использования интерактивного материала в процессе обучения младших школьников и отсутствием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разработанных вариативных интегрированных тематических модулей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811" y="1761242"/>
            <a:ext cx="1082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младших школьников посредствам использования вариативных интегрированных тематических модулей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8834" y="1533516"/>
            <a:ext cx="113169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продукт ПАZЛ: Познавательная Аналитическая Занимательная Лаборатория – интерактивный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электронный журнал для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учебно-познавательной самостоятельности обучающихся начальных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1591441"/>
            <a:ext cx="10882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ПАZЛ: интерактивный </a:t>
            </a:r>
            <a:r>
              <a:rPr lang="ru-RU" sz="32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метапредметный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электронный журнал для учащихся начальных классов.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192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admin</cp:lastModifiedBy>
  <cp:revision>63</cp:revision>
  <dcterms:created xsi:type="dcterms:W3CDTF">2021-03-02T07:04:14Z</dcterms:created>
  <dcterms:modified xsi:type="dcterms:W3CDTF">2021-11-11T13:42:51Z</dcterms:modified>
</cp:coreProperties>
</file>