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71" r:id="rId5"/>
    <p:sldId id="267" r:id="rId6"/>
    <p:sldId id="26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59" d="100"/>
          <a:sy n="59" d="100"/>
        </p:scale>
        <p:origin x="42" y="13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256820" y="2039590"/>
            <a:ext cx="11414480" cy="578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Путешествие по информатике: Комплекс дидактических игр </a:t>
            </a:r>
            <a:br>
              <a:rPr lang="ru-RU" sz="40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40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для изучения информатики в 5 классе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</a:p>
          <a:p>
            <a:pPr>
              <a:tabLst>
                <a:tab pos="531813" algn="l"/>
              </a:tabLst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государственный университет»</a:t>
            </a:r>
          </a:p>
          <a:p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93701" y="3373104"/>
            <a:ext cx="1052892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информатика </a:t>
            </a:r>
          </a:p>
          <a:p>
            <a:pPr algn="ctr"/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3548501" y="4428482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Название команды:</a:t>
            </a:r>
          </a:p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Б-7051</a:t>
            </a:r>
          </a:p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 </a:t>
            </a:r>
          </a:p>
          <a:p>
            <a:pPr algn="ctr"/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1867" y="1382208"/>
            <a:ext cx="10873264" cy="3737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/>
              <a:t>Капитан: </a:t>
            </a:r>
            <a:r>
              <a:rPr lang="ru-RU" sz="2000" dirty="0" err="1"/>
              <a:t>Паланий</a:t>
            </a:r>
            <a:r>
              <a:rPr lang="ru-RU" sz="2000" dirty="0"/>
              <a:t> Николай Павлович, 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Участники: </a:t>
            </a:r>
            <a:r>
              <a:rPr lang="ru-RU" sz="2000" dirty="0"/>
              <a:t>Меркулов Федор Федорович, </a:t>
            </a:r>
            <a:r>
              <a:rPr lang="ru-RU" sz="2000" dirty="0" err="1"/>
              <a:t>Хедырова</a:t>
            </a:r>
            <a:r>
              <a:rPr lang="ru-RU" sz="2000" dirty="0"/>
              <a:t> </a:t>
            </a:r>
            <a:r>
              <a:rPr lang="ru-RU" sz="2000" dirty="0" err="1"/>
              <a:t>Наргис</a:t>
            </a:r>
            <a:r>
              <a:rPr lang="ru-RU" sz="2000" dirty="0"/>
              <a:t> </a:t>
            </a:r>
            <a:r>
              <a:rPr lang="ru-RU" sz="2000" dirty="0" err="1"/>
              <a:t>Ибодулловена</a:t>
            </a:r>
            <a:r>
              <a:rPr lang="ru-RU" sz="2000" dirty="0"/>
              <a:t>, </a:t>
            </a:r>
            <a:r>
              <a:rPr lang="ru-RU" sz="2000" dirty="0" err="1"/>
              <a:t>Осипченко</a:t>
            </a:r>
            <a:r>
              <a:rPr lang="ru-RU" sz="2000" dirty="0"/>
              <a:t> Даниил Александрович</a:t>
            </a:r>
          </a:p>
          <a:p>
            <a:pPr>
              <a:lnSpc>
                <a:spcPct val="150000"/>
              </a:lnSpc>
            </a:pPr>
            <a:r>
              <a:rPr lang="ru-RU" sz="2000" dirty="0"/>
              <a:t>студенты БУ «Сургутский государственный педагогический университет», г. Сургут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Учитель: </a:t>
            </a:r>
            <a:r>
              <a:rPr lang="ru-RU" sz="2000" dirty="0"/>
              <a:t>Камалов Ренат </a:t>
            </a:r>
            <a:r>
              <a:rPr lang="ru-RU" sz="2000" dirty="0" err="1"/>
              <a:t>Рифович</a:t>
            </a:r>
            <a:r>
              <a:rPr lang="ru-RU" sz="2000" dirty="0"/>
              <a:t>, учитель информатики Гимназия № 14, </a:t>
            </a:r>
            <a:r>
              <a:rPr lang="ru-RU" sz="2000" dirty="0" err="1"/>
              <a:t>г.Глазов</a:t>
            </a:r>
            <a:endParaRPr lang="ru-RU" sz="2000" dirty="0"/>
          </a:p>
          <a:p>
            <a:pPr>
              <a:lnSpc>
                <a:spcPct val="150000"/>
              </a:lnSpc>
            </a:pPr>
            <a:r>
              <a:rPr lang="ru-RU" sz="2000" b="1" dirty="0"/>
              <a:t>Методист: </a:t>
            </a:r>
            <a:r>
              <a:rPr lang="ru-RU" sz="2000" dirty="0"/>
              <a:t>Югова Наталья Леонидовна, кандидат педагогических наук, доцент кафедры математики и информатики ФГБОУВО «Глазовский государственный педагогический институт имени В.Г. Короленко»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2769425"/>
            <a:ext cx="10873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/>
              <a:t>Низкий уровень развития «4К» компетенций у обучающихся 5 классов основной школы, в цикле изучения предмета «Информатика»</a:t>
            </a:r>
            <a:endParaRPr lang="ru-RU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2769425"/>
            <a:ext cx="108732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/>
              <a:t>Противоречие между необходимостью развития «4К» компетенций у обучающихся 5 классов в цикле изучения предмета «Информатика» и недостаточной сформированностью комплекса дидактических игр, направленных на развитие указанных компетенций</a:t>
            </a:r>
            <a:endParaRPr lang="ru-RU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925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432" y="2509802"/>
            <a:ext cx="1082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/>
              <a:t>Повышение уровня развития «4К» компетенции у обучающихся в 5 класса основной школы, в цикле изучения предмета «Информатика»</a:t>
            </a:r>
            <a:endParaRPr lang="ru-RU" sz="2400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10551" y="3022813"/>
            <a:ext cx="108175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/>
              <a:t>Комплекс дидактических игр по предмету «Информатика», для обучающихся в 5 классе основной школы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227</Words>
  <Application>Microsoft Office PowerPoint</Application>
  <PresentationFormat>Широкоэкранный</PresentationFormat>
  <Paragraphs>23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axel.99638@gmail.com</cp:lastModifiedBy>
  <cp:revision>51</cp:revision>
  <dcterms:created xsi:type="dcterms:W3CDTF">2021-03-02T07:04:14Z</dcterms:created>
  <dcterms:modified xsi:type="dcterms:W3CDTF">2021-11-16T08:45:18Z</dcterms:modified>
</cp:coreProperties>
</file>