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0" y="2543329"/>
            <a:ext cx="1219200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Изучение </a:t>
            </a:r>
            <a:r>
              <a:rPr lang="ru-RU" sz="4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романа У. </a:t>
            </a:r>
            <a:r>
              <a:rPr lang="ru-RU" sz="48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Голдинга</a:t>
            </a:r>
            <a:r>
              <a:rPr lang="ru-RU" sz="4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«Повелитель мух» </a:t>
            </a:r>
            <a:r>
              <a:rPr lang="ru-RU" sz="48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 применением </a:t>
            </a:r>
            <a:r>
              <a:rPr lang="ru-RU" sz="48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цифровых образовательных технологий</a:t>
            </a:r>
            <a:endParaRPr lang="ru-RU" sz="48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754529" y="385541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</a:t>
            </a:r>
            <a: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литература </a:t>
            </a:r>
            <a:endParaRPr lang="ru-RU" sz="24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754530" y="435467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</a:t>
            </a:r>
            <a:r>
              <a:rPr lang="ru-RU" sz="24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«3+1» </a:t>
            </a:r>
            <a:endParaRPr lang="ru-RU" sz="24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/>
              <a:t>Капитан</a:t>
            </a:r>
            <a:r>
              <a:rPr lang="ru-RU" sz="2400" b="1" dirty="0" smtClean="0"/>
              <a:t>: </a:t>
            </a:r>
            <a:r>
              <a:rPr lang="ru-RU" sz="2400" dirty="0" err="1" smtClean="0"/>
              <a:t>Шаромов</a:t>
            </a:r>
            <a:r>
              <a:rPr lang="ru-RU" sz="2400" dirty="0" smtClean="0"/>
              <a:t> Максим Алексеевич, 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b="1" dirty="0" smtClean="0"/>
              <a:t>Участники: </a:t>
            </a:r>
            <a:r>
              <a:rPr lang="ru-RU" sz="2400" dirty="0"/>
              <a:t>Беспятых Виктория </a:t>
            </a:r>
            <a:r>
              <a:rPr lang="ru-RU" sz="2400" dirty="0" smtClean="0"/>
              <a:t>Сергеевна, </a:t>
            </a:r>
            <a:r>
              <a:rPr lang="ru-RU" sz="2400" dirty="0" err="1" smtClean="0"/>
              <a:t>Семенюк</a:t>
            </a:r>
            <a:r>
              <a:rPr lang="ru-RU" sz="2400" dirty="0" smtClean="0"/>
              <a:t> </a:t>
            </a:r>
            <a:r>
              <a:rPr lang="ru-RU" sz="2400" dirty="0" smtClean="0"/>
              <a:t>Екатерина Владимировна, </a:t>
            </a:r>
            <a:r>
              <a:rPr lang="ru-RU" sz="2400" dirty="0" err="1" smtClean="0"/>
              <a:t>Шубарина</a:t>
            </a:r>
            <a:r>
              <a:rPr lang="ru-RU" sz="2400" dirty="0" smtClean="0"/>
              <a:t> Елизавета Сергеевна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студенты ФГБОУ ВО «Вятский государственный университет», г. </a:t>
            </a:r>
            <a:r>
              <a:rPr lang="ru-RU" sz="2400" dirty="0" smtClean="0"/>
              <a:t>Киров (5 курс)</a:t>
            </a:r>
            <a:endParaRPr lang="ru-RU" sz="24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299077"/>
            <a:ext cx="10873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Недостаточное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уделение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внимания в школьной программе произведениям зарубежной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литературы.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интереса к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произведениям зарубежной литературы посредством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урока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использованием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информационных образовательных технологий.</a:t>
            </a:r>
            <a:endParaRPr lang="ru-RU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218479"/>
            <a:ext cx="108175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роману У.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Голдинга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«Повелитель мух»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использованием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информационных образовательных технологий (презентация,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QR-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коды,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видеоконтент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119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 Windows</cp:lastModifiedBy>
  <cp:revision>62</cp:revision>
  <dcterms:created xsi:type="dcterms:W3CDTF">2021-03-02T07:04:14Z</dcterms:created>
  <dcterms:modified xsi:type="dcterms:W3CDTF">2021-10-20T20:24:29Z</dcterms:modified>
</cp:coreProperties>
</file>