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459602" y="388531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Предметная область: </a:t>
            </a:r>
            <a:endParaRPr lang="en-US" sz="2800" dirty="0" smtClean="0">
              <a:solidFill>
                <a:srgbClr val="290059"/>
              </a:solidFill>
              <a:latin typeface="Ropa Sans Pro" panose="020B0504020101010102" pitchFamily="34" charset="0"/>
              <a:cs typeface="Ropa Sans Pro" panose="020B0504020101010102" pitchFamily="34" charset="0"/>
            </a:endParaRPr>
          </a:p>
          <a:p>
            <a:pPr algn="ctr"/>
            <a:r>
              <a:rPr lang="ru-RU" sz="28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 история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05442" y="1630391"/>
            <a:ext cx="1106769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История денежной системы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России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:</a:t>
            </a:r>
            <a: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3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учебное пособие с методическими рекомендациями для учителей </a:t>
            </a:r>
            <a:br>
              <a:rPr lang="ru-RU" sz="3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к проведению занятий по финансовой </a:t>
            </a:r>
            <a:r>
              <a:rPr lang="ru-RU" sz="3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" panose="020B0504020101010102" pitchFamily="34" charset="0"/>
                <a:cs typeface="Ropa Sans Pro" panose="020B0504020101010102" pitchFamily="34" charset="0"/>
              </a:rPr>
              <a:t>грамотности в 5-9 классах</a:t>
            </a:r>
            <a:endParaRPr lang="ru-RU" sz="3000" dirty="0">
              <a:solidFill>
                <a:srgbClr val="290059"/>
              </a:solidFill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4453" y="1190444"/>
            <a:ext cx="108560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cs typeface="Times New Roman" pitchFamily="18" charset="0"/>
              </a:rPr>
              <a:t>Капитан: </a:t>
            </a:r>
            <a:r>
              <a:rPr lang="ru-RU" sz="2400" dirty="0" err="1">
                <a:cs typeface="Times New Roman" pitchFamily="18" charset="0"/>
              </a:rPr>
              <a:t>Корепина</a:t>
            </a:r>
            <a:r>
              <a:rPr lang="ru-RU" sz="2400" dirty="0">
                <a:cs typeface="Times New Roman" pitchFamily="18" charset="0"/>
              </a:rPr>
              <a:t> Юлия Сергеевна</a:t>
            </a:r>
            <a:endParaRPr lang="ru-RU" sz="2400" b="1" dirty="0" smtClean="0"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 smtClean="0">
                <a:cs typeface="Times New Roman" pitchFamily="18" charset="0"/>
              </a:rPr>
              <a:t>Участник: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ru-RU" sz="2400" dirty="0" err="1" smtClean="0">
                <a:cs typeface="Times New Roman" pitchFamily="18" charset="0"/>
              </a:rPr>
              <a:t>Клубова</a:t>
            </a:r>
            <a:r>
              <a:rPr lang="ru-RU" sz="2400" dirty="0" smtClean="0">
                <a:cs typeface="Times New Roman" pitchFamily="18" charset="0"/>
              </a:rPr>
              <a:t> Анна </a:t>
            </a:r>
            <a:r>
              <a:rPr lang="ru-RU" sz="2400" dirty="0" smtClean="0">
                <a:cs typeface="Times New Roman" pitchFamily="18" charset="0"/>
              </a:rPr>
              <a:t>Юрьевна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cs typeface="Times New Roman" pitchFamily="18" charset="0"/>
              </a:rPr>
              <a:t>студенты ФГБОУ ВО «Череповецкий государственный университет</a:t>
            </a:r>
            <a:r>
              <a:rPr lang="ru-RU" sz="2400" dirty="0" smtClean="0">
                <a:cs typeface="Times New Roman" pitchFamily="18" charset="0"/>
              </a:rPr>
              <a:t>», г. Череповец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cs typeface="Times New Roman" pitchFamily="18" charset="0"/>
              </a:rPr>
              <a:t>Учитель</a:t>
            </a:r>
            <a:r>
              <a:rPr lang="ru-RU" sz="2400" b="1" dirty="0" smtClean="0">
                <a:cs typeface="Times New Roman" pitchFamily="18" charset="0"/>
              </a:rPr>
              <a:t>:  </a:t>
            </a:r>
            <a:r>
              <a:rPr lang="ru-RU" sz="2400" dirty="0" smtClean="0">
                <a:cs typeface="Times New Roman" pitchFamily="18" charset="0"/>
              </a:rPr>
              <a:t>Гусева Надежда Николаевна - учитель истории и обществознания, «Степно-</a:t>
            </a:r>
            <a:r>
              <a:rPr lang="ru-RU" sz="2400" dirty="0" err="1" smtClean="0">
                <a:cs typeface="Times New Roman" pitchFamily="18" charset="0"/>
              </a:rPr>
              <a:t>Дворецкая</a:t>
            </a:r>
            <a:r>
              <a:rPr lang="ru-RU" sz="2400" dirty="0" smtClean="0">
                <a:cs typeface="Times New Roman" pitchFamily="18" charset="0"/>
              </a:rPr>
              <a:t> основная  общеобразовательная школа</a:t>
            </a:r>
            <a:r>
              <a:rPr lang="ru-RU" sz="2400" dirty="0">
                <a:cs typeface="Times New Roman" pitchFamily="18" charset="0"/>
              </a:rPr>
              <a:t>», </a:t>
            </a:r>
            <a:r>
              <a:rPr lang="ru-RU" sz="2400" dirty="0" err="1">
                <a:cs typeface="Times New Roman" pitchFamily="18" charset="0"/>
              </a:rPr>
              <a:t>Творогово</a:t>
            </a:r>
            <a:endParaRPr lang="ru-RU" sz="2400" dirty="0" smtClean="0"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 smtClean="0">
                <a:cs typeface="Times New Roman" pitchFamily="18" charset="0"/>
              </a:rPr>
              <a:t>Методист: </a:t>
            </a:r>
            <a:r>
              <a:rPr lang="ru-RU" sz="2400" dirty="0" smtClean="0">
                <a:cs typeface="Times New Roman" pitchFamily="18" charset="0"/>
              </a:rPr>
              <a:t>Ильин Дмитрий Владимирович, доцент кафедры истории и политических наук, ФГБОУ ВО «Вятский государственный университет</a:t>
            </a:r>
            <a:r>
              <a:rPr lang="ru-RU" sz="2400" dirty="0" smtClean="0">
                <a:cs typeface="Times New Roman" pitchFamily="18" charset="0"/>
              </a:rPr>
              <a:t>», г. Киров</a:t>
            </a:r>
            <a:endParaRPr lang="ru-RU" sz="2400" dirty="0" smtClean="0"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04877" y="1929746"/>
            <a:ext cx="113437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 smtClean="0">
                <a:cs typeface="Times New Roman" pitchFamily="18" charset="0"/>
              </a:rPr>
              <a:t>Отсутствие </a:t>
            </a:r>
            <a:r>
              <a:rPr lang="ru-RU" sz="3000" i="1" dirty="0" smtClean="0">
                <a:cs typeface="Times New Roman" pitchFamily="18" charset="0"/>
              </a:rPr>
              <a:t>знаний у обучающихся 5-9 классов о </a:t>
            </a:r>
            <a:r>
              <a:rPr lang="ru-RU" sz="3000" i="1" dirty="0" smtClean="0">
                <a:cs typeface="Times New Roman" pitchFamily="18" charset="0"/>
              </a:rPr>
              <a:t>денежной системе России </a:t>
            </a:r>
            <a:r>
              <a:rPr lang="ru-RU" sz="3000" i="1" dirty="0" smtClean="0">
                <a:cs typeface="Times New Roman" pitchFamily="18" charset="0"/>
              </a:rPr>
              <a:t>на </a:t>
            </a:r>
            <a:r>
              <a:rPr lang="ru-RU" sz="3000" i="1" dirty="0" smtClean="0">
                <a:cs typeface="Times New Roman" pitchFamily="18" charset="0"/>
              </a:rPr>
              <a:t>разных исторических </a:t>
            </a:r>
            <a:r>
              <a:rPr lang="ru-RU" sz="3000" i="1" dirty="0" smtClean="0">
                <a:cs typeface="Times New Roman" pitchFamily="18" charset="0"/>
              </a:rPr>
              <a:t>этапах</a:t>
            </a:r>
            <a:endParaRPr lang="ru-RU" sz="3000" i="1" dirty="0"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577969" y="1682152"/>
            <a:ext cx="112402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 smtClean="0">
                <a:cs typeface="Times New Roman" pitchFamily="18" charset="0"/>
              </a:rPr>
              <a:t>Противоречие между </a:t>
            </a:r>
            <a:r>
              <a:rPr lang="ru-RU" sz="3000" b="1" i="1" dirty="0" smtClean="0">
                <a:cs typeface="Times New Roman" pitchFamily="18" charset="0"/>
              </a:rPr>
              <a:t>необходимостью</a:t>
            </a:r>
            <a:r>
              <a:rPr lang="ru-RU" sz="3000" i="1" dirty="0" smtClean="0">
                <a:cs typeface="Times New Roman" pitchFamily="18" charset="0"/>
              </a:rPr>
              <a:t> формирования у учащихся </a:t>
            </a:r>
            <a:r>
              <a:rPr lang="ru-RU" sz="3000" i="1" dirty="0" smtClean="0">
                <a:cs typeface="Times New Roman" pitchFamily="18" charset="0"/>
              </a:rPr>
              <a:t>5-9 классов знаний </a:t>
            </a:r>
            <a:r>
              <a:rPr lang="ru-RU" sz="3000" i="1" dirty="0" smtClean="0">
                <a:cs typeface="Times New Roman" pitchFamily="18" charset="0"/>
              </a:rPr>
              <a:t>по истории денежной </a:t>
            </a:r>
            <a:r>
              <a:rPr lang="ru-RU" sz="3000" i="1" dirty="0" smtClean="0">
                <a:cs typeface="Times New Roman" pitchFamily="18" charset="0"/>
              </a:rPr>
              <a:t>системы России и </a:t>
            </a:r>
            <a:r>
              <a:rPr lang="ru-RU" sz="3000" b="1" i="1" dirty="0" smtClean="0">
                <a:cs typeface="Times New Roman" pitchFamily="18" charset="0"/>
              </a:rPr>
              <a:t>отсутствием</a:t>
            </a:r>
            <a:r>
              <a:rPr lang="ru-RU" sz="3000" i="1" dirty="0" smtClean="0">
                <a:cs typeface="Times New Roman" pitchFamily="18" charset="0"/>
              </a:rPr>
              <a:t> времени для проведения единым циклом уроков по финансовой грамотности по данным темам.</a:t>
            </a:r>
            <a:endParaRPr lang="ru-RU" sz="3000" i="1" dirty="0"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4877" y="1929746"/>
            <a:ext cx="113437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 smtClean="0">
                <a:cs typeface="Times New Roman" pitchFamily="18" charset="0"/>
              </a:rPr>
              <a:t>Повышение уровня знаний у обучающихся 5-9 классов о </a:t>
            </a:r>
            <a:r>
              <a:rPr lang="ru-RU" sz="3000" i="1" dirty="0" smtClean="0">
                <a:cs typeface="Times New Roman" pitchFamily="18" charset="0"/>
              </a:rPr>
              <a:t>денежной системе России </a:t>
            </a:r>
            <a:r>
              <a:rPr lang="ru-RU" sz="3000" i="1" dirty="0" smtClean="0">
                <a:cs typeface="Times New Roman" pitchFamily="18" charset="0"/>
              </a:rPr>
              <a:t>на </a:t>
            </a:r>
            <a:r>
              <a:rPr lang="ru-RU" sz="3000" i="1" dirty="0" smtClean="0">
                <a:cs typeface="Times New Roman" pitchFamily="18" charset="0"/>
              </a:rPr>
              <a:t>разных исторических </a:t>
            </a:r>
            <a:r>
              <a:rPr lang="ru-RU" sz="3000" i="1" dirty="0" smtClean="0">
                <a:cs typeface="Times New Roman" pitchFamily="18" charset="0"/>
              </a:rPr>
              <a:t>этапах</a:t>
            </a:r>
            <a:endParaRPr lang="ru-RU" sz="3000" i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345056" y="2182484"/>
            <a:ext cx="114903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 smtClean="0">
                <a:cs typeface="Times New Roman" pitchFamily="18" charset="0"/>
              </a:rPr>
              <a:t>Учебное пособие «История денежной системы для детей России» </a:t>
            </a:r>
            <a:r>
              <a:rPr lang="ru-RU" sz="3000" i="1" dirty="0" smtClean="0">
                <a:cs typeface="Times New Roman" pitchFamily="18" charset="0"/>
              </a:rPr>
              <a:t/>
            </a:r>
            <a:br>
              <a:rPr lang="ru-RU" sz="3000" i="1" dirty="0" smtClean="0">
                <a:cs typeface="Times New Roman" pitchFamily="18" charset="0"/>
              </a:rPr>
            </a:br>
            <a:r>
              <a:rPr lang="ru-RU" sz="3000" i="1" dirty="0" smtClean="0">
                <a:cs typeface="Times New Roman" pitchFamily="18" charset="0"/>
              </a:rPr>
              <a:t>с </a:t>
            </a:r>
            <a:r>
              <a:rPr lang="ru-RU" sz="3000" i="1" dirty="0" smtClean="0">
                <a:cs typeface="Times New Roman" pitchFamily="18" charset="0"/>
              </a:rPr>
              <a:t>методическими рекомендациями для учителей к проведению занятий по финансовой грамотности</a:t>
            </a:r>
            <a:endParaRPr lang="ru-RU" sz="3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160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Khmer UI</vt:lpstr>
      <vt:lpstr>Ropa Sans Pro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49</cp:revision>
  <dcterms:created xsi:type="dcterms:W3CDTF">2021-03-02T07:04:14Z</dcterms:created>
  <dcterms:modified xsi:type="dcterms:W3CDTF">2021-11-16T13:52:03Z</dcterms:modified>
</cp:coreProperties>
</file>