
<file path=[Content_Types].xml><?xml version="1.0" encoding="utf-8"?>
<Types xmlns="http://schemas.openxmlformats.org/package/2006/content-types">
  <Default Extension="jpeg" ContentType="image/jpeg"/>
  <Default Extension="mp4" ContentType="vide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56" r:id="rId2"/>
    <p:sldId id="257" r:id="rId3"/>
    <p:sldId id="265" r:id="rId4"/>
    <p:sldId id="258" r:id="rId5"/>
    <p:sldId id="268" r:id="rId6"/>
    <p:sldId id="259" r:id="rId7"/>
    <p:sldId id="267" r:id="rId8"/>
    <p:sldId id="260" r:id="rId9"/>
    <p:sldId id="270" r:id="rId10"/>
    <p:sldId id="261" r:id="rId11"/>
    <p:sldId id="269" r:id="rId12"/>
    <p:sldId id="262" r:id="rId13"/>
    <p:sldId id="266" r:id="rId14"/>
    <p:sldId id="263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340A78-EA52-E2DD-98B3-744A25C73684}" v="44" dt="2023-04-23T08:34:20.629"/>
    <p1510:client id="{D8C535FF-513E-2CE2-F57E-D59572525461}" v="212" dt="2023-04-23T08:51:57.4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878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99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5269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1691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542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296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572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278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571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5914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942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4102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roforientator.ru/professions/teleradiovedushchiy/#tocontent" TargetMode="External"/><Relationship Id="rId2" Type="http://schemas.openxmlformats.org/officeDocument/2006/relationships/hyperlink" Target="https://proforientator.ru/professions/redaktor/#toconten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roforientator.ru/schools/gde_uchitsya-vuz/spec-zdravookhranenie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proforientator.ru/professions/trener-prepodavatel-po-sportu/#toconten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С помощью возврата тенниса мячи и Раккетс">
            <a:extLst>
              <a:ext uri="{FF2B5EF4-FFF2-40B4-BE49-F238E27FC236}">
                <a16:creationId xmlns:a16="http://schemas.microsoft.com/office/drawing/2014/main" id="{56AC95C1-F0B1-4A66-EC3F-4E233EDC9F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250" b="6250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2A2512-74E1-A60A-970E-CFFAB3439B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5747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Спорт</a:t>
            </a:r>
          </a:p>
        </p:txBody>
      </p:sp>
    </p:spTree>
    <p:extLst>
      <p:ext uri="{BB962C8B-B14F-4D97-AF65-F5344CB8AC3E}">
        <p14:creationId xmlns:p14="http://schemas.microsoft.com/office/powerpoint/2010/main" val="21653020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288A6C-8446-858C-1328-13969C63C6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0" i="0" dirty="0">
                <a:effectLst/>
                <a:latin typeface="Times New Roman"/>
                <a:cs typeface="Times New Roman"/>
              </a:rPr>
              <a:t>Для успехов на соревнованиях спортсмену нужны не только крепкое здоровье, физическое сила и мастерство. Огромную роль в спортивной борьбе играет сила воли и мотивация. За психологическое здоровье спортсменов или команды в целом, за адаптацию новых игроков отвечает </a:t>
            </a:r>
            <a:r>
              <a:rPr lang="" b="1" i="0" dirty="0">
                <a:effectLst/>
                <a:latin typeface="Times New Roman"/>
                <a:cs typeface="Times New Roman"/>
              </a:rPr>
              <a:t>спортивный психолог.</a:t>
            </a:r>
            <a:endParaRPr lang="ru-RU" b="1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4385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Спортивный судья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52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E67924C-DEB2-45FD-712D-89D7A5578F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Спортивный судья</a:t>
            </a:r>
            <a:r>
              <a:rPr lang="" b="0" i="0" dirty="0">
                <a:effectLst/>
                <a:latin typeface="Times New Roman"/>
                <a:cs typeface="Times New Roman"/>
              </a:rPr>
              <a:t>, арбитр или рефери следит за ходом игры или соревнования, контролирует выполнение игроками правил, следит за спортивной этикой. В неигровых видах спорта судья оценивает уровень мастерства спортсменов и награждает победителей. Обычно на соревнованиях работает команда из судей разных категорий и с разными сферами ответственности (главный, линейный, полевой и т.д.).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7425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Спортивный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менеджер </a:t>
            </a:r>
            <a:endParaRPr lang="ru-RU" dirty="0"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798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546786-B65A-87A0-0EBA-91602DBA51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Спортивный менеджер </a:t>
            </a:r>
            <a:r>
              <a:rPr lang="" b="0" i="0" dirty="0">
                <a:effectLst/>
                <a:latin typeface="Times New Roman"/>
                <a:cs typeface="Times New Roman"/>
              </a:rPr>
              <a:t>- это руководитель клуба, объекта, спортивного общества или олимпийского движения, который отвечает за развитие инфраструктуры, организацию тренировочного процесса команд или проведение соревнований. Спортивный менеджмент преподают в институтах физкультуры, менеджмента, госуправления, экономики.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90800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FE9495-8AC6-B44B-763E-1256107867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4"/>
            <a:ext cx="5257799" cy="524878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sz="2600" b="1" i="0" dirty="0">
                <a:effectLst/>
                <a:latin typeface="Times New Roman"/>
                <a:cs typeface="Times New Roman"/>
              </a:rPr>
              <a:t>Спорт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(англ. </a:t>
            </a:r>
            <a:r>
              <a:rPr lang="" sz="2600" b="0" i="0" err="1">
                <a:effectLst/>
                <a:latin typeface="Times New Roman"/>
                <a:cs typeface="Times New Roman"/>
              </a:rPr>
              <a:t>sport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, сокращение от первоначального </a:t>
            </a:r>
            <a:r>
              <a:rPr lang="" sz="2600" b="0" i="0" err="1">
                <a:effectLst/>
                <a:latin typeface="Times New Roman"/>
                <a:cs typeface="Times New Roman"/>
              </a:rPr>
              <a:t>старофранц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. </a:t>
            </a:r>
            <a:r>
              <a:rPr lang="" sz="2600" b="0" i="0" err="1">
                <a:effectLst/>
                <a:latin typeface="Times New Roman"/>
                <a:cs typeface="Times New Roman"/>
              </a:rPr>
              <a:t>desport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— «игра», «развлечение») — организованная по определённым правилам деятельность людей (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спортсменов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), состоящая в сопоставлении их физических и/или интеллектуальных способностей. Спорт представляет собой специфический род физической или интеллектуальной активности, совершаемой с целью соревнования, а также целенаправленной подготовки к ним путём разминки, тренировки.</a:t>
            </a:r>
            <a:endParaRPr lang="ru-RU" sz="26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91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cs typeface="Times New Roman"/>
              </a:rPr>
              <a:t>Спортивный</a:t>
            </a:r>
            <a:r>
              <a:rPr lang="en-US" dirty="0">
                <a:latin typeface="Times New Roman"/>
                <a:cs typeface="Times New Roman"/>
              </a:rPr>
              <a:t> </a:t>
            </a:r>
            <a:br>
              <a:rPr lang="en-US" dirty="0">
                <a:latin typeface="Times New Roman"/>
                <a:cs typeface="Times New Roman"/>
              </a:rPr>
            </a:br>
            <a:r>
              <a:rPr lang="en-US" dirty="0" err="1">
                <a:latin typeface="Times New Roman"/>
                <a:cs typeface="Times New Roman"/>
              </a:rPr>
              <a:t>комментатор</a:t>
            </a:r>
            <a:endParaRPr lang="ru-RU" dirty="0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83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EF2FD1-4ECF-81F4-6771-215DDCB03B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389560"/>
            <a:ext cx="5257799" cy="5335047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1" dirty="0" err="1">
                <a:latin typeface="Times New Roman"/>
                <a:cs typeface="Times New Roman"/>
              </a:rPr>
              <a:t>Спортивный</a:t>
            </a:r>
            <a:r>
              <a:rPr lang="en-US" b="1" dirty="0">
                <a:latin typeface="Times New Roman"/>
                <a:cs typeface="Times New Roman"/>
              </a:rPr>
              <a:t> </a:t>
            </a:r>
            <a:r>
              <a:rPr lang="en-US" b="1" dirty="0" err="1">
                <a:latin typeface="Times New Roman"/>
                <a:cs typeface="Times New Roman"/>
              </a:rPr>
              <a:t>комментатор</a:t>
            </a:r>
            <a:r>
              <a:rPr lang="en-US" dirty="0">
                <a:latin typeface="Times New Roman"/>
                <a:cs typeface="Times New Roman"/>
              </a:rPr>
              <a:t> - </a:t>
            </a:r>
            <a:r>
              <a:rPr lang="en-US" dirty="0" err="1">
                <a:latin typeface="Times New Roman"/>
                <a:cs typeface="Times New Roman"/>
              </a:rPr>
              <a:t>это</a:t>
            </a: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err="1">
                <a:latin typeface="Times New Roman"/>
                <a:cs typeface="Times New Roman"/>
              </a:rPr>
              <a:t>человек</a:t>
            </a:r>
            <a:r>
              <a:rPr lang="en-US" dirty="0">
                <a:latin typeface="Times New Roman"/>
                <a:cs typeface="Times New Roman"/>
              </a:rPr>
              <a:t>, </a:t>
            </a:r>
            <a:r>
              <a:rPr lang="" b="0" i="0" dirty="0">
                <a:effectLst/>
                <a:latin typeface="Times New Roman"/>
                <a:cs typeface="Times New Roman"/>
              </a:rPr>
              <a:t>который в режиме реального времени освещает события матча, турнира и любых соревнований. Если посмотреть шире, то спортивная журналистика включает и </a:t>
            </a:r>
            <a:r>
              <a:rPr lang="" b="0" i="0" dirty="0">
                <a:effectLst/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редакторов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dirty="0">
                <a:latin typeface="Times New Roman"/>
                <a:cs typeface="Times New Roman"/>
              </a:rPr>
              <a:t>и </a:t>
            </a:r>
            <a:r>
              <a:rPr lang="">
                <a:latin typeface="Times New Roman"/>
                <a:cs typeface="Times New Roman"/>
              </a:rPr>
              <a:t>корреспондентов</a:t>
            </a:r>
            <a:r>
              <a:rPr lang="" b="0" i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>
                <a:effectLst/>
                <a:latin typeface="Times New Roman"/>
                <a:cs typeface="Times New Roman"/>
              </a:rPr>
              <a:t>и </a:t>
            </a:r>
            <a:r>
              <a:rPr lang="" b="0" i="0" dirty="0">
                <a:effectLst/>
                <a:latin typeface="Times New Roman"/>
                <a:cs typeface="Times New Roman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телерадиоведущих</a:t>
            </a:r>
            <a:r>
              <a:rPr lang="" b="0" i="0" dirty="0">
                <a:effectLst/>
                <a:latin typeface="Times New Roman"/>
                <a:cs typeface="Times New Roman"/>
              </a:rPr>
              <a:t>, которые пишут, ведут спортивные передачи и снимают репортажи со спортивных матчей. Спортивная журналистика - это творческая и интересная работа с ненормированным графиком.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 sz="25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46908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29408" y="920679"/>
            <a:ext cx="5605069" cy="502955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err="1">
                <a:latin typeface="Times New Roman"/>
                <a:cs typeface="Times New Roman"/>
              </a:rPr>
              <a:t>Спортивный</a:t>
            </a:r>
            <a:r>
              <a:rPr lang="en-US" dirty="0">
                <a:latin typeface="Times New Roman"/>
                <a:cs typeface="Times New Roman"/>
              </a:rPr>
              <a:t> </a:t>
            </a:r>
            <a:br>
              <a:rPr lang="en-US" dirty="0">
                <a:latin typeface="Times New Roman"/>
                <a:cs typeface="Times New Roman"/>
              </a:rPr>
            </a:br>
            <a:r>
              <a:rPr lang="en-US" dirty="0" err="1">
                <a:latin typeface="Times New Roman"/>
                <a:cs typeface="Times New Roman"/>
              </a:rPr>
              <a:t>врач</a:t>
            </a:r>
            <a:endParaRPr lang="ru-RU" dirty="0" err="1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929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B4BB06-3311-16F8-8614-60498D113D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88919"/>
            <a:ext cx="5257799" cy="543568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sz="2500" b="1" dirty="0" err="1">
                <a:latin typeface="Times New Roman"/>
                <a:cs typeface="Times New Roman"/>
              </a:rPr>
              <a:t>Спортивный</a:t>
            </a:r>
            <a:r>
              <a:rPr lang="en-US" sz="2500" b="1" dirty="0">
                <a:latin typeface="Times New Roman"/>
                <a:cs typeface="Times New Roman"/>
              </a:rPr>
              <a:t> </a:t>
            </a:r>
            <a:r>
              <a:rPr lang="en-US" sz="2500" b="1" dirty="0" err="1">
                <a:latin typeface="Times New Roman"/>
                <a:cs typeface="Times New Roman"/>
              </a:rPr>
              <a:t>врач</a:t>
            </a:r>
            <a:r>
              <a:rPr lang="en-US" sz="2500" b="1" dirty="0">
                <a:latin typeface="Times New Roman"/>
                <a:cs typeface="Times New Roman"/>
              </a:rPr>
              <a:t> - </a:t>
            </a:r>
            <a:r>
              <a:rPr lang="en-US" sz="2500" dirty="0" err="1">
                <a:latin typeface="Times New Roman"/>
                <a:cs typeface="Times New Roman"/>
              </a:rPr>
              <a:t>это</a:t>
            </a:r>
            <a:r>
              <a:rPr lang="en-US" sz="2500" dirty="0">
                <a:latin typeface="Times New Roman"/>
                <a:cs typeface="Times New Roman"/>
              </a:rPr>
              <a:t> с</a:t>
            </a:r>
            <a:r>
              <a:rPr lang="" sz="2500" dirty="0" err="1">
                <a:latin typeface="Times New Roman"/>
                <a:cs typeface="Times New Roman"/>
              </a:rPr>
              <a:t>пециалист</a:t>
            </a:r>
            <a:r>
              <a:rPr lang="" sz="2500" b="0" i="0" dirty="0">
                <a:effectLst/>
                <a:latin typeface="Times New Roman"/>
                <a:cs typeface="Times New Roman"/>
              </a:rPr>
              <a:t>, который следит за здоровьем спортсменов, готовит их к соревнованиям, при необходимости оказывает им медицинскую помощь и помогает реабилитироваться после травм и болезней. Спортивной медицине можно учиться как в </a:t>
            </a:r>
            <a:r>
              <a:rPr lang="" sz="2500" b="0" i="0" dirty="0">
                <a:effectLst/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медицинских вузах</a:t>
            </a:r>
            <a:r>
              <a:rPr lang="" sz="2500" b="0" i="0" dirty="0">
                <a:effectLst/>
                <a:latin typeface="Times New Roman"/>
                <a:cs typeface="Times New Roman"/>
              </a:rPr>
              <a:t> (специальности "Лечебная физкультура и спортивная медицина", "Восстановительная медицина"), так и в университете физической культуры (специальности лечебной физкультуры, массажа и реабилитации; спортивной медицины; теории и методики адаптивной физической культуры).</a:t>
            </a:r>
            <a:endParaRPr lang="ru-RU" sz="25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3585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Спортивный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тренер</a:t>
            </a:r>
            <a:endParaRPr lang="ru-RU" dirty="0"/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02418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42F2F0-84CD-EA7F-2AAE-78180AA902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sz="2700" b="1" i="0" dirty="0">
                <a:effectLst/>
                <a:latin typeface="Times New Roman"/>
                <a:cs typeface="Times New Roman"/>
              </a:rPr>
              <a:t>Спортивный </a:t>
            </a:r>
            <a:r>
              <a:rPr lang="" sz="2700" b="1" i="0" dirty="0">
                <a:effectLst/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тренер</a:t>
            </a:r>
            <a:r>
              <a:rPr lang="" sz="2700" b="0" i="0" dirty="0">
                <a:effectLst/>
                <a:latin typeface="Times New Roman"/>
                <a:cs typeface="Times New Roman"/>
              </a:rPr>
              <a:t> может работать с профессиональными спортсменами, воспитывать детей в спортшколах или работать со взрослыми в любительском спорте. Свои команды по футболу и хоккею престижно иметь и крупным корпорациям, поэтому тренеры остаются всегда востребованными. Хорошего </a:t>
            </a:r>
            <a:r>
              <a:rPr lang="" sz="2700" b="0" i="0" dirty="0">
                <a:effectLst/>
                <a:latin typeface="Times New Roman"/>
                <a:cs typeface="Times New Roman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тренера</a:t>
            </a:r>
            <a:r>
              <a:rPr lang="" sz="2700" b="0" i="0" dirty="0">
                <a:effectLst/>
                <a:latin typeface="Times New Roman"/>
                <a:cs typeface="Times New Roman"/>
              </a:rPr>
              <a:t> отличает авторитетность, ответственность, способность к творчеству и умение противостоять давлению со стороны</a:t>
            </a:r>
            <a:endParaRPr lang="ru-RU" sz="27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9653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4941-012F-696B-8011-49A7EC4B57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>
                <a:latin typeface="Times New Roman"/>
                <a:cs typeface="Times New Roman"/>
              </a:rPr>
              <a:t>Спортивный </a:t>
            </a:r>
            <a:br>
              <a:rPr lang="ru-RU" dirty="0">
                <a:latin typeface="Times New Roman"/>
                <a:cs typeface="Times New Roman"/>
              </a:rPr>
            </a:br>
            <a:r>
              <a:rPr lang="ru-RU" dirty="0">
                <a:latin typeface="Times New Roman"/>
                <a:cs typeface="Times New Roman"/>
              </a:rPr>
              <a:t>психолог</a:t>
            </a:r>
            <a:endParaRPr lang="ru-RU">
              <a:cs typeface="Calibri Light" panose="020F0302020204030204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197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Спорт</vt:lpstr>
      <vt:lpstr>Презентация PowerPoint</vt:lpstr>
      <vt:lpstr>Спортивный  комментатор</vt:lpstr>
      <vt:lpstr>Презентация PowerPoint</vt:lpstr>
      <vt:lpstr>Спортивный  врач</vt:lpstr>
      <vt:lpstr>Презентация PowerPoint</vt:lpstr>
      <vt:lpstr>Спортивный  тренер</vt:lpstr>
      <vt:lpstr>Презентация PowerPoint</vt:lpstr>
      <vt:lpstr>Спортивный  психолог</vt:lpstr>
      <vt:lpstr>Презентация PowerPoint</vt:lpstr>
      <vt:lpstr>Спортивный судья</vt:lpstr>
      <vt:lpstr>Презентация PowerPoint</vt:lpstr>
      <vt:lpstr>Спортивный  менеджер 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Спорт</dc:title>
  <dc:creator>Фируза Саидова</dc:creator>
  <cp:lastModifiedBy>Фируза Саидова</cp:lastModifiedBy>
  <cp:revision>170</cp:revision>
  <dcterms:created xsi:type="dcterms:W3CDTF">2023-03-03T03:26:17Z</dcterms:created>
  <dcterms:modified xsi:type="dcterms:W3CDTF">2023-04-23T08:52:24Z</dcterms:modified>
</cp:coreProperties>
</file>