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5" r:id="rId4"/>
    <p:sldId id="258" r:id="rId5"/>
    <p:sldId id="270" r:id="rId6"/>
    <p:sldId id="259" r:id="rId7"/>
    <p:sldId id="269" r:id="rId8"/>
    <p:sldId id="260" r:id="rId9"/>
    <p:sldId id="268" r:id="rId10"/>
    <p:sldId id="261" r:id="rId11"/>
    <p:sldId id="266" r:id="rId12"/>
    <p:sldId id="262" r:id="rId13"/>
    <p:sldId id="267" r:id="rId14"/>
    <p:sldId id="264" r:id="rId15"/>
    <p:sldId id="271" r:id="rId16"/>
    <p:sldId id="263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9D8D2-C353-DDCA-E532-74DDDD810D99}" v="102" dt="2023-04-19T12:02:45.587"/>
    <p1510:client id="{D554AEA8-359A-BD43-D3E2-7FBD382394F7}" v="1" dt="2023-04-19T12:32:48.252"/>
    <p1510:client id="{F005D22D-D684-D945-1837-55509AD28B62}" v="8" dt="2023-04-19T13:19:44.6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аидова Фируза Махмадшарифовна" userId="S::stud144180@vyatsu.ru::08eb61ec-f431-4967-bc02-5b15fe77caa7" providerId="AD" clId="Web-{F005D22D-D684-D945-1837-55509AD28B62}"/>
    <pc:docChg chg="modSld">
      <pc:chgData name="Саидова Фируза Махмадшарифовна" userId="S::stud144180@vyatsu.ru::08eb61ec-f431-4967-bc02-5b15fe77caa7" providerId="AD" clId="Web-{F005D22D-D684-D945-1837-55509AD28B62}" dt="2023-04-19T13:19:44.650" v="7" actId="1410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F005D22D-D684-D945-1837-55509AD28B62}" dt="2023-04-19T13:19:44.650" v="7" actId="14100"/>
        <pc:sldMkLst>
          <pc:docMk/>
          <pc:sldMk cId="1201424609" sldId="256"/>
        </pc:sldMkLst>
        <pc:spChg chg="mod">
          <ac:chgData name="Саидова Фируза Махмадшарифовна" userId="S::stud144180@vyatsu.ru::08eb61ec-f431-4967-bc02-5b15fe77caa7" providerId="AD" clId="Web-{F005D22D-D684-D945-1837-55509AD28B62}" dt="2023-04-19T13:19:44.650" v="7" actId="14100"/>
          <ac:spMkLst>
            <pc:docMk/>
            <pc:sldMk cId="1201424609" sldId="256"/>
            <ac:spMk id="2" creationId="{70EBDE0A-5927-E7EB-E787-C34051F31829}"/>
          </ac:spMkLst>
        </pc:spChg>
        <pc:picChg chg="mod">
          <ac:chgData name="Саидова Фируза Махмадшарифовна" userId="S::stud144180@vyatsu.ru::08eb61ec-f431-4967-bc02-5b15fe77caa7" providerId="AD" clId="Web-{F005D22D-D684-D945-1837-55509AD28B62}" dt="2023-04-19T13:18:35.523" v="2" actId="1076"/>
          <ac:picMkLst>
            <pc:docMk/>
            <pc:sldMk cId="1201424609" sldId="256"/>
            <ac:picMk id="20" creationId="{4107E119-5A17-2860-79B7-6007F50FA86E}"/>
          </ac:picMkLst>
        </pc:picChg>
      </pc:sldChg>
    </pc:docChg>
  </pc:docChgLst>
  <pc:docChgLst>
    <pc:chgData name="Саидова Фируза Махмадшарифовна" userId="S::stud144180@vyatsu.ru::08eb61ec-f431-4967-bc02-5b15fe77caa7" providerId="AD" clId="Web-{562E9B76-3702-F5AF-8E7C-670BDED7CF14}"/>
    <pc:docChg chg="addSld modSld sldOrd addMainMaster delMainMaster">
      <pc:chgData name="Саидова Фируза Махмадшарифовна" userId="S::stud144180@vyatsu.ru::08eb61ec-f431-4967-bc02-5b15fe77caa7" providerId="AD" clId="Web-{562E9B76-3702-F5AF-8E7C-670BDED7CF14}" dt="2023-03-03T13:13:31.181" v="217" actId="20577"/>
      <pc:docMkLst>
        <pc:docMk/>
      </pc:docMkLst>
      <pc:sldChg chg="addSp delSp modSp mod setBg modClrScheme addAnim delAnim setClrOvrMap chgLayout">
        <pc:chgData name="Саидова Фируза Махмадшарифовна" userId="S::stud144180@vyatsu.ru::08eb61ec-f431-4967-bc02-5b15fe77caa7" providerId="AD" clId="Web-{562E9B76-3702-F5AF-8E7C-670BDED7CF14}" dt="2023-03-03T11:40:27.887" v="13" actId="20577"/>
        <pc:sldMkLst>
          <pc:docMk/>
          <pc:sldMk cId="1201424609" sldId="256"/>
        </pc:sldMkLst>
        <pc:spChg chg="mod ord">
          <ac:chgData name="Саидова Фируза Махмадшарифовна" userId="S::stud144180@vyatsu.ru::08eb61ec-f431-4967-bc02-5b15fe77caa7" providerId="AD" clId="Web-{562E9B76-3702-F5AF-8E7C-670BDED7CF14}" dt="2023-03-03T11:40:27.887" v="13" actId="20577"/>
          <ac:spMkLst>
            <pc:docMk/>
            <pc:sldMk cId="1201424609" sldId="256"/>
            <ac:spMk id="2" creationId="{70EBDE0A-5927-E7EB-E787-C34051F31829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1:37:56.789" v="7"/>
          <ac:spMkLst>
            <pc:docMk/>
            <pc:sldMk cId="1201424609" sldId="256"/>
            <ac:spMk id="3" creationId="{BD235508-3795-E2BB-4C2D-A75E6B6B7C29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33.163" v="2"/>
          <ac:spMkLst>
            <pc:docMk/>
            <pc:sldMk cId="1201424609" sldId="256"/>
            <ac:spMk id="9" creationId="{C1DD1A8A-57D5-4A81-AD04-532B043C5611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33.163" v="2"/>
          <ac:spMkLst>
            <pc:docMk/>
            <pc:sldMk cId="1201424609" sldId="256"/>
            <ac:spMk id="11" creationId="{007891EC-4501-44ED-A8C8-B11B6DB767AB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56.101" v="6"/>
          <ac:spMkLst>
            <pc:docMk/>
            <pc:sldMk cId="1201424609" sldId="256"/>
            <ac:spMk id="13" creationId="{AF2F604E-43BE-4DC3-B983-E071523364F8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56.101" v="6"/>
          <ac:spMkLst>
            <pc:docMk/>
            <pc:sldMk cId="1201424609" sldId="256"/>
            <ac:spMk id="14" creationId="{0671A8AE-40A1-4631-A6B8-581AFF065482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56.101" v="6"/>
          <ac:spMkLst>
            <pc:docMk/>
            <pc:sldMk cId="1201424609" sldId="256"/>
            <ac:spMk id="15" creationId="{08C9B587-E65E-4B52-B37C-ABEBB6E87928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1:37:56.101" v="6"/>
          <ac:spMkLst>
            <pc:docMk/>
            <pc:sldMk cId="1201424609" sldId="256"/>
            <ac:spMk id="17" creationId="{AB58EF07-17C2-48CF-ABB0-EEF1F17CB8F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1:37:56.789" v="7"/>
          <ac:spMkLst>
            <pc:docMk/>
            <pc:sldMk cId="1201424609" sldId="256"/>
            <ac:spMk id="19" creationId="{C1DD1A8A-57D5-4A81-AD04-532B043C5611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1:37:56.789" v="7"/>
          <ac:spMkLst>
            <pc:docMk/>
            <pc:sldMk cId="1201424609" sldId="256"/>
            <ac:spMk id="21" creationId="{007891EC-4501-44ED-A8C8-B11B6DB767AB}"/>
          </ac:spMkLst>
        </pc:spChg>
        <pc:picChg chg="add del">
          <ac:chgData name="Саидова Фируза Махмадшарифовна" userId="S::stud144180@vyatsu.ru::08eb61ec-f431-4967-bc02-5b15fe77caa7" providerId="AD" clId="Web-{562E9B76-3702-F5AF-8E7C-670BDED7CF14}" dt="2023-03-03T11:37:33.163" v="2"/>
          <ac:picMkLst>
            <pc:docMk/>
            <pc:sldMk cId="1201424609" sldId="256"/>
            <ac:picMk id="5" creationId="{4107E119-5A17-2860-79B7-6007F50FA86E}"/>
          </ac:picMkLst>
        </pc:picChg>
        <pc:picChg chg="add del">
          <ac:chgData name="Саидова Фируза Махмадшарифовна" userId="S::stud144180@vyatsu.ru::08eb61ec-f431-4967-bc02-5b15fe77caa7" providerId="AD" clId="Web-{562E9B76-3702-F5AF-8E7C-670BDED7CF14}" dt="2023-03-03T11:37:56.101" v="6"/>
          <ac:picMkLst>
            <pc:docMk/>
            <pc:sldMk cId="1201424609" sldId="256"/>
            <ac:picMk id="16" creationId="{09E7EC53-5A0C-D922-C4B9-30F3F014160F}"/>
          </ac:picMkLst>
        </pc:picChg>
        <pc:picChg chg="add">
          <ac:chgData name="Саидова Фируза Махмадшарифовна" userId="S::stud144180@vyatsu.ru::08eb61ec-f431-4967-bc02-5b15fe77caa7" providerId="AD" clId="Web-{562E9B76-3702-F5AF-8E7C-670BDED7CF14}" dt="2023-03-03T11:37:56.789" v="7"/>
          <ac:picMkLst>
            <pc:docMk/>
            <pc:sldMk cId="1201424609" sldId="256"/>
            <ac:picMk id="20" creationId="{4107E119-5A17-2860-79B7-6007F50FA86E}"/>
          </ac:picMkLst>
        </pc:picChg>
      </pc:sldChg>
      <pc:sldChg chg="addSp modSp mod setBg modClrScheme chgLayout">
        <pc:chgData name="Саидова Фируза Махмадшарифовна" userId="S::stud144180@vyatsu.ru::08eb61ec-f431-4967-bc02-5b15fe77caa7" providerId="AD" clId="Web-{562E9B76-3702-F5AF-8E7C-670BDED7CF14}" dt="2023-03-03T11:41:42.781" v="14"/>
        <pc:sldMkLst>
          <pc:docMk/>
          <pc:sldMk cId="4278595715" sldId="257"/>
        </pc:sldMkLst>
        <pc:spChg chg="mod or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spMkLst>
            <pc:docMk/>
            <pc:sldMk cId="4278595715" sldId="257"/>
            <ac:spMk id="2" creationId="{F01A2F8E-3B5E-D825-7296-7DF5AAE3B597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spMkLst>
            <pc:docMk/>
            <pc:sldMk cId="4278595715" sldId="257"/>
            <ac:spMk id="3" creationId="{C666251B-816F-0E24-9A03-A2F58D97853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spMkLst>
            <pc:docMk/>
            <pc:sldMk cId="4278595715" sldId="257"/>
            <ac:spMk id="10" creationId="{77C59BEC-C4CC-4741-B975-08C543178D3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spMkLst>
            <pc:docMk/>
            <pc:sldMk cId="4278595715" sldId="257"/>
            <ac:spMk id="12" creationId="{72DEF309-605D-4117-9340-6D589B6C3A3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spMkLst>
            <pc:docMk/>
            <pc:sldMk cId="4278595715" sldId="257"/>
            <ac:spMk id="14" creationId="{A7B99495-F43F-4D80-A44F-2CB4764EB90B}"/>
          </ac:spMkLst>
        </pc:spChg>
        <pc:picChg chg="add">
          <ac:chgData name="Саидова Фируза Махмадшарифовна" userId="S::stud144180@vyatsu.ru::08eb61ec-f431-4967-bc02-5b15fe77caa7" providerId="AD" clId="Web-{562E9B76-3702-F5AF-8E7C-670BDED7CF14}" dt="2023-03-03T11:41:42.781" v="14"/>
          <ac:picMkLst>
            <pc:docMk/>
            <pc:sldMk cId="4278595715" sldId="257"/>
            <ac:picMk id="7" creationId="{91C9FC9C-E994-1C1B-9F6A-0DF6DE2526CC}"/>
          </ac:picMkLst>
        </pc:pic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562E9B76-3702-F5AF-8E7C-670BDED7CF14}" dt="2023-03-03T12:54:04.035" v="55" actId="20577"/>
        <pc:sldMkLst>
          <pc:docMk/>
          <pc:sldMk cId="4261318245" sldId="258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2:45:19.878" v="27"/>
          <ac:spMkLst>
            <pc:docMk/>
            <pc:sldMk cId="4261318245" sldId="258"/>
            <ac:spMk id="2" creationId="{5F53B83B-7C01-1AF5-4DCB-631EAE3748DF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2:54:04.035" v="55" actId="20577"/>
          <ac:spMkLst>
            <pc:docMk/>
            <pc:sldMk cId="4261318245" sldId="258"/>
            <ac:spMk id="3" creationId="{C442CAC0-A588-582D-C9B3-54E4FAC4FDEB}"/>
          </ac:spMkLst>
        </pc:spChg>
        <pc:spChg chg="add del mod">
          <ac:chgData name="Саидова Фируза Махмадшарифовна" userId="S::stud144180@vyatsu.ru::08eb61ec-f431-4967-bc02-5b15fe77caa7" providerId="AD" clId="Web-{562E9B76-3702-F5AF-8E7C-670BDED7CF14}" dt="2023-03-03T12:45:29.081" v="28"/>
          <ac:spMkLst>
            <pc:docMk/>
            <pc:sldMk cId="4261318245" sldId="258"/>
            <ac:spMk id="5" creationId="{4794EF4B-1BE7-9A48-FEFF-AE90214D601D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24.464" v="16"/>
          <ac:spMkLst>
            <pc:docMk/>
            <pc:sldMk cId="4261318245" sldId="258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24.464" v="16"/>
          <ac:spMkLst>
            <pc:docMk/>
            <pc:sldMk cId="4261318245" sldId="258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24.464" v="16"/>
          <ac:spMkLst>
            <pc:docMk/>
            <pc:sldMk cId="4261318245" sldId="258"/>
            <ac:spMk id="12" creationId="{081E4A58-353D-44AE-B2FC-2A74E2E400F7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17" creationId="{1709F1D5-B0F1-4714-A239-E5B61C161915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19" creationId="{228FB460-D3FF-4440-A020-05982A09E517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21" creationId="{14847E93-7DC1-4D4B-8829-B19AA7137C50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23" creationId="{5566D6E1-03A1-4D73-A4E0-35D74D568A04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25" creationId="{9F835A99-04AC-494A-A572-AFE8413CC938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27" creationId="{7B786209-1B0B-4CA9-9BDD-F7327066A84D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29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31" creationId="{6691AC69-A76E-4DAB-B565-468B6B87ACF3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36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38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40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42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44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46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48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1:37.574" v="17"/>
          <ac:spMkLst>
            <pc:docMk/>
            <pc:sldMk cId="4261318245" sldId="258"/>
            <ac:spMk id="50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562E9B76-3702-F5AF-8E7C-670BDED7CF14}" dt="2023-03-03T12:55:58.445" v="69"/>
        <pc:sldMkLst>
          <pc:docMk/>
          <pc:sldMk cId="2915067572" sldId="259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2:55:50.679" v="68"/>
          <ac:spMkLst>
            <pc:docMk/>
            <pc:sldMk cId="2915067572" sldId="259"/>
            <ac:spMk id="2" creationId="{E54195E7-E4AD-D3A2-6157-F10540F1D692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2:53:47.034" v="53" actId="20577"/>
          <ac:spMkLst>
            <pc:docMk/>
            <pc:sldMk cId="2915067572" sldId="259"/>
            <ac:spMk id="3" creationId="{FEE00DF8-FDB3-8764-43D4-0D26EA6052B5}"/>
          </ac:spMkLst>
        </pc:spChg>
        <pc:spChg chg="add del mod">
          <ac:chgData name="Саидова Фируза Махмадшарифовна" userId="S::stud144180@vyatsu.ru::08eb61ec-f431-4967-bc02-5b15fe77caa7" providerId="AD" clId="Web-{562E9B76-3702-F5AF-8E7C-670BDED7CF14}" dt="2023-03-03T12:55:58.445" v="69"/>
          <ac:spMkLst>
            <pc:docMk/>
            <pc:sldMk cId="2915067572" sldId="259"/>
            <ac:spMk id="5" creationId="{C4D1F0DF-1CD6-C043-72C9-A817A59D25E9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12" creationId="{081E4A58-353D-44AE-B2FC-2A74E2E400F7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17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19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2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2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2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2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2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46.234" v="19"/>
          <ac:spMkLst>
            <pc:docMk/>
            <pc:sldMk cId="2915067572" sldId="259"/>
            <ac:spMk id="31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562E9B76-3702-F5AF-8E7C-670BDED7CF14}" dt="2023-03-03T12:50:06.606" v="51" actId="20577"/>
        <pc:sldMkLst>
          <pc:docMk/>
          <pc:sldMk cId="399154311" sldId="260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2:49:18.635" v="44"/>
          <ac:spMkLst>
            <pc:docMk/>
            <pc:sldMk cId="399154311" sldId="260"/>
            <ac:spMk id="2" creationId="{01FEE9D8-3204-F94A-E2B9-2D73CE74866C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2:50:06.606" v="51" actId="20577"/>
          <ac:spMkLst>
            <pc:docMk/>
            <pc:sldMk cId="399154311" sldId="260"/>
            <ac:spMk id="3" creationId="{E240D7FD-105E-06A6-89D9-CD68835C576A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3:57.016" v="20"/>
          <ac:spMkLst>
            <pc:docMk/>
            <pc:sldMk cId="399154311" sldId="260"/>
            <ac:spMk id="22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562E9B76-3702-F5AF-8E7C-670BDED7CF14}" dt="2023-03-03T12:57:51.792" v="87"/>
        <pc:sldMkLst>
          <pc:docMk/>
          <pc:sldMk cId="2494504284" sldId="261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2:57:31.666" v="82"/>
          <ac:spMkLst>
            <pc:docMk/>
            <pc:sldMk cId="2494504284" sldId="261"/>
            <ac:spMk id="2" creationId="{9FA8A611-61B7-D81A-79AE-A9E2590246A7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2:57:47.745" v="86" actId="20577"/>
          <ac:spMkLst>
            <pc:docMk/>
            <pc:sldMk cId="2494504284" sldId="261"/>
            <ac:spMk id="3" creationId="{8781C295-2F1B-42AD-D296-AF3649C4BE1B}"/>
          </ac:spMkLst>
        </pc:spChg>
        <pc:spChg chg="add del mod">
          <ac:chgData name="Саидова Фируза Махмадшарифовна" userId="S::stud144180@vyatsu.ru::08eb61ec-f431-4967-bc02-5b15fe77caa7" providerId="AD" clId="Web-{562E9B76-3702-F5AF-8E7C-670BDED7CF14}" dt="2023-03-03T12:57:51.792" v="87"/>
          <ac:spMkLst>
            <pc:docMk/>
            <pc:sldMk cId="2494504284" sldId="261"/>
            <ac:spMk id="5" creationId="{05A4DCB7-5CCB-D4CF-65A8-4810610E2EAC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05.048" v="21"/>
          <ac:spMkLst>
            <pc:docMk/>
            <pc:sldMk cId="2494504284" sldId="261"/>
            <ac:spMk id="22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562E9B76-3702-F5AF-8E7C-670BDED7CF14}" dt="2023-03-03T12:58:27.418" v="93"/>
        <pc:sldMkLst>
          <pc:docMk/>
          <pc:sldMk cId="323402674" sldId="262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2:58:08.980" v="88"/>
          <ac:spMkLst>
            <pc:docMk/>
            <pc:sldMk cId="323402674" sldId="262"/>
            <ac:spMk id="2" creationId="{67F9ED16-92FD-5870-4085-0A5539B1AD30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2:58:21.902" v="92" actId="20577"/>
          <ac:spMkLst>
            <pc:docMk/>
            <pc:sldMk cId="323402674" sldId="262"/>
            <ac:spMk id="3" creationId="{09843AED-C33B-40FE-B88E-0F938DC6C448}"/>
          </ac:spMkLst>
        </pc:spChg>
        <pc:spChg chg="add del mod">
          <ac:chgData name="Саидова Фируза Махмадшарифовна" userId="S::stud144180@vyatsu.ru::08eb61ec-f431-4967-bc02-5b15fe77caa7" providerId="AD" clId="Web-{562E9B76-3702-F5AF-8E7C-670BDED7CF14}" dt="2023-03-03T12:58:27.418" v="93"/>
          <ac:spMkLst>
            <pc:docMk/>
            <pc:sldMk cId="323402674" sldId="262"/>
            <ac:spMk id="5" creationId="{E71AE6BB-4692-B5CA-55CC-08FFE169FDBA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3.110" v="22"/>
          <ac:spMkLst>
            <pc:docMk/>
            <pc:sldMk cId="323402674" sldId="262"/>
            <ac:spMk id="22" creationId="{6691AC69-A76E-4DAB-B565-468B6B87ACF3}"/>
          </ac:spMkLst>
        </pc:spChg>
      </pc:sldChg>
      <pc:sldChg chg="addSp modSp mod setBg modClrScheme chgLayout">
        <pc:chgData name="Саидова Фируза Махмадшарифовна" userId="S::stud144180@vyatsu.ru::08eb61ec-f431-4967-bc02-5b15fe77caa7" providerId="AD" clId="Web-{562E9B76-3702-F5AF-8E7C-670BDED7CF14}" dt="2023-03-03T13:13:31.181" v="217" actId="20577"/>
        <pc:sldMkLst>
          <pc:docMk/>
          <pc:sldMk cId="3125931212" sldId="263"/>
        </pc:sldMkLst>
        <pc:spChg chg="mod ord">
          <ac:chgData name="Саидова Фируза Махмадшарифовна" userId="S::stud144180@vyatsu.ru::08eb61ec-f431-4967-bc02-5b15fe77caa7" providerId="AD" clId="Web-{562E9B76-3702-F5AF-8E7C-670BDED7CF14}" dt="2023-03-03T13:06:42.402" v="212" actId="20577"/>
          <ac:spMkLst>
            <pc:docMk/>
            <pc:sldMk cId="3125931212" sldId="263"/>
            <ac:spMk id="2" creationId="{B984D587-9C75-BE58-4CE9-163CCA07C7CE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3:13:31.181" v="217" actId="20577"/>
          <ac:spMkLst>
            <pc:docMk/>
            <pc:sldMk cId="3125931212" sldId="263"/>
            <ac:spMk id="3" creationId="{4D90869D-A8E2-ED62-0F33-5CD2653CC417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17.845" v="23"/>
          <ac:spMkLst>
            <pc:docMk/>
            <pc:sldMk cId="3125931212" sldId="263"/>
            <ac:spMk id="22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562E9B76-3702-F5AF-8E7C-670BDED7CF14}" dt="2023-03-03T13:06:06.167" v="208" actId="20577"/>
        <pc:sldMkLst>
          <pc:docMk/>
          <pc:sldMk cId="2205713812" sldId="264"/>
        </pc:sldMkLst>
        <pc:spChg chg="del mod ord">
          <ac:chgData name="Саидова Фируза Махмадшарифовна" userId="S::stud144180@vyatsu.ru::08eb61ec-f431-4967-bc02-5b15fe77caa7" providerId="AD" clId="Web-{562E9B76-3702-F5AF-8E7C-670BDED7CF14}" dt="2023-03-03T13:00:49.657" v="116"/>
          <ac:spMkLst>
            <pc:docMk/>
            <pc:sldMk cId="2205713812" sldId="264"/>
            <ac:spMk id="2" creationId="{86C53418-E506-2130-B9B5-A1460DC419FB}"/>
          </ac:spMkLst>
        </pc:spChg>
        <pc:spChg chg="mod ord">
          <ac:chgData name="Саидова Фируза Махмадшарифовна" userId="S::stud144180@vyatsu.ru::08eb61ec-f431-4967-bc02-5b15fe77caa7" providerId="AD" clId="Web-{562E9B76-3702-F5AF-8E7C-670BDED7CF14}" dt="2023-03-03T13:06:06.167" v="208" actId="20577"/>
          <ac:spMkLst>
            <pc:docMk/>
            <pc:sldMk cId="2205713812" sldId="264"/>
            <ac:spMk id="3" creationId="{E9FABFE5-C003-E47C-D497-6EBA8564DF9F}"/>
          </ac:spMkLst>
        </pc:spChg>
        <pc:spChg chg="add del mod">
          <ac:chgData name="Саидова Фируза Махмадшарифовна" userId="S::stud144180@vyatsu.ru::08eb61ec-f431-4967-bc02-5b15fe77caa7" providerId="AD" clId="Web-{562E9B76-3702-F5AF-8E7C-670BDED7CF14}" dt="2023-03-03T13:00:56.407" v="117"/>
          <ac:spMkLst>
            <pc:docMk/>
            <pc:sldMk cId="2205713812" sldId="264"/>
            <ac:spMk id="5" creationId="{5E38F5A5-EDBC-493C-4B47-2F16D80615B3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4:25.892" v="24"/>
          <ac:spMkLst>
            <pc:docMk/>
            <pc:sldMk cId="2205713812" sldId="264"/>
            <ac:spMk id="22" creationId="{6691AC69-A76E-4DAB-B565-468B6B87ACF3}"/>
          </ac:spMkLst>
        </pc:spChg>
      </pc:sldChg>
      <pc:sldChg chg="addSp delSp modSp new mod ord setBg">
        <pc:chgData name="Саидова Фируза Махмадшарифовна" userId="S::stud144180@vyatsu.ru::08eb61ec-f431-4967-bc02-5b15fe77caa7" providerId="AD" clId="Web-{562E9B76-3702-F5AF-8E7C-670BDED7CF14}" dt="2023-03-03T12:54:42.739" v="63" actId="20577"/>
        <pc:sldMkLst>
          <pc:docMk/>
          <pc:sldMk cId="1153413412" sldId="265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2:54:42.739" v="63" actId="20577"/>
          <ac:spMkLst>
            <pc:docMk/>
            <pc:sldMk cId="1153413412" sldId="265"/>
            <ac:spMk id="2" creationId="{DEE911E0-9B21-DD25-245B-976D6DF75AAE}"/>
          </ac:spMkLst>
        </pc:spChg>
        <pc:spChg chg="del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3" creationId="{B5777649-48CB-4370-4C5F-3DAE83F6E63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62E9B76-3702-F5AF-8E7C-670BDED7CF14}" dt="2023-03-03T12:45:58.910" v="30"/>
          <ac:spMkLst>
            <pc:docMk/>
            <pc:sldMk cId="1153413412" sldId="265"/>
            <ac:spMk id="18" creationId="{6ED12BFC-A737-46AF-8411-481112D54B0C}"/>
          </ac:spMkLst>
        </pc:spChg>
      </pc:sldChg>
      <pc:sldChg chg="modSp add replId">
        <pc:chgData name="Саидова Фируза Махмадшарифовна" userId="S::stud144180@vyatsu.ru::08eb61ec-f431-4967-bc02-5b15fe77caa7" providerId="AD" clId="Web-{562E9B76-3702-F5AF-8E7C-670BDED7CF14}" dt="2023-03-03T12:58:51.997" v="95" actId="20577"/>
        <pc:sldMkLst>
          <pc:docMk/>
          <pc:sldMk cId="1120885500" sldId="266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2:58:51.997" v="95" actId="20577"/>
          <ac:spMkLst>
            <pc:docMk/>
            <pc:sldMk cId="1120885500" sldId="266"/>
            <ac:spMk id="2" creationId="{DEE911E0-9B21-DD25-245B-976D6DF75AAE}"/>
          </ac:spMkLst>
        </pc:spChg>
      </pc:sldChg>
      <pc:sldChg chg="modSp add replId">
        <pc:chgData name="Саидова Фируза Махмадшарифовна" userId="S::stud144180@vyatsu.ru::08eb61ec-f431-4967-bc02-5b15fe77caa7" providerId="AD" clId="Web-{562E9B76-3702-F5AF-8E7C-670BDED7CF14}" dt="2023-03-03T13:05:27.603" v="201" actId="20577"/>
        <pc:sldMkLst>
          <pc:docMk/>
          <pc:sldMk cId="878707901" sldId="267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3:05:27.603" v="201" actId="20577"/>
          <ac:spMkLst>
            <pc:docMk/>
            <pc:sldMk cId="878707901" sldId="267"/>
            <ac:spMk id="2" creationId="{DEE911E0-9B21-DD25-245B-976D6DF75AAE}"/>
          </ac:spMkLst>
        </pc:spChg>
      </pc:sldChg>
      <pc:sldChg chg="modSp add replId">
        <pc:chgData name="Саидова Фируза Махмадшарифовна" userId="S::stud144180@vyatsu.ru::08eb61ec-f431-4967-bc02-5b15fe77caa7" providerId="AD" clId="Web-{562E9B76-3702-F5AF-8E7C-670BDED7CF14}" dt="2023-03-03T12:57:25.010" v="81" actId="20577"/>
        <pc:sldMkLst>
          <pc:docMk/>
          <pc:sldMk cId="119654970" sldId="268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2:57:25.010" v="81" actId="20577"/>
          <ac:spMkLst>
            <pc:docMk/>
            <pc:sldMk cId="119654970" sldId="268"/>
            <ac:spMk id="2" creationId="{DEE911E0-9B21-DD25-245B-976D6DF75AAE}"/>
          </ac:spMkLst>
        </pc:spChg>
      </pc:sldChg>
      <pc:sldChg chg="modSp add replId">
        <pc:chgData name="Саидова Фируза Махмадшарифовна" userId="S::stud144180@vyatsu.ru::08eb61ec-f431-4967-bc02-5b15fe77caa7" providerId="AD" clId="Web-{562E9B76-3702-F5AF-8E7C-670BDED7CF14}" dt="2023-03-03T12:49:58.621" v="50" actId="20577"/>
        <pc:sldMkLst>
          <pc:docMk/>
          <pc:sldMk cId="2193346042" sldId="269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2:49:58.621" v="50" actId="20577"/>
          <ac:spMkLst>
            <pc:docMk/>
            <pc:sldMk cId="2193346042" sldId="269"/>
            <ac:spMk id="2" creationId="{DEE911E0-9B21-DD25-245B-976D6DF75AAE}"/>
          </ac:spMkLst>
        </pc:spChg>
      </pc:sldChg>
      <pc:sldChg chg="modSp add replId">
        <pc:chgData name="Саидова Фируза Махмадшарифовна" userId="S::stud144180@vyatsu.ru::08eb61ec-f431-4967-bc02-5b15fe77caa7" providerId="AD" clId="Web-{562E9B76-3702-F5AF-8E7C-670BDED7CF14}" dt="2023-03-03T12:47:47.492" v="40" actId="20577"/>
        <pc:sldMkLst>
          <pc:docMk/>
          <pc:sldMk cId="1531359993" sldId="270"/>
        </pc:sldMkLst>
        <pc:spChg chg="mod">
          <ac:chgData name="Саидова Фируза Махмадшарифовна" userId="S::stud144180@vyatsu.ru::08eb61ec-f431-4967-bc02-5b15fe77caa7" providerId="AD" clId="Web-{562E9B76-3702-F5AF-8E7C-670BDED7CF14}" dt="2023-03-03T12:47:47.492" v="40" actId="20577"/>
          <ac:spMkLst>
            <pc:docMk/>
            <pc:sldMk cId="1531359993" sldId="270"/>
            <ac:spMk id="2" creationId="{DEE911E0-9B21-DD25-245B-976D6DF75AAE}"/>
          </ac:spMkLst>
        </pc:spChg>
      </pc:sldChg>
      <pc:sldChg chg="add replId">
        <pc:chgData name="Саидова Фируза Махмадшарифовна" userId="S::stud144180@vyatsu.ru::08eb61ec-f431-4967-bc02-5b15fe77caa7" providerId="AD" clId="Web-{562E9B76-3702-F5AF-8E7C-670BDED7CF14}" dt="2023-03-03T12:55:13.146" v="66"/>
        <pc:sldMkLst>
          <pc:docMk/>
          <pc:sldMk cId="2368782728" sldId="271"/>
        </pc:sldMkLst>
      </pc:sldChg>
      <pc:sldMasterChg chg="del delSldLayout">
        <pc:chgData name="Саидова Фируза Махмадшарифовна" userId="S::stud144180@vyatsu.ru::08eb61ec-f431-4967-bc02-5b15fe77caa7" providerId="AD" clId="Web-{562E9B76-3702-F5AF-8E7C-670BDED7CF14}" dt="2023-03-03T11:37:02.303" v="0"/>
        <pc:sldMasterMkLst>
          <pc:docMk/>
          <pc:sldMasterMk cId="0" sldId="2147483648"/>
        </pc:sldMasterMkLst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 modSldLayout">
        <pc:chgData name="Саидова Фируза Махмадшарифовна" userId="S::stud144180@vyatsu.ru::08eb61ec-f431-4967-bc02-5b15fe77caa7" providerId="AD" clId="Web-{562E9B76-3702-F5AF-8E7C-670BDED7CF14}" dt="2023-03-03T11:37:02.303" v="0"/>
        <pc:sldMasterMkLst>
          <pc:docMk/>
          <pc:sldMasterMk cId="2757448924" sldId="2147483660"/>
        </pc:sldMasterMkLst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4285092259" sldId="2147483661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218510111" sldId="2147483662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817187638" sldId="2147483663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4106941547" sldId="2147483664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2787103818" sldId="2147483665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3625685030" sldId="2147483666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2852129493" sldId="2147483667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3748492952" sldId="2147483668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3023856788" sldId="2147483669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3142938687" sldId="2147483670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62E9B76-3702-F5AF-8E7C-670BDED7CF14}" dt="2023-03-03T11:37:02.303" v="0"/>
          <pc:sldLayoutMkLst>
            <pc:docMk/>
            <pc:sldMasterMk cId="2757448924" sldId="2147483660"/>
            <pc:sldLayoutMk cId="3674923828" sldId="2147483671"/>
          </pc:sldLayoutMkLst>
        </pc:sldLayoutChg>
      </pc:sldMasterChg>
    </pc:docChg>
  </pc:docChgLst>
  <pc:docChgLst>
    <pc:chgData name="Саидова Фируза Махмадшарифовна" userId="S::stud144180@vyatsu.ru::08eb61ec-f431-4967-bc02-5b15fe77caa7" providerId="AD" clId="Web-{7CB9D8D2-C353-DDCA-E532-74DDDD810D99}"/>
    <pc:docChg chg="modSld">
      <pc:chgData name="Саидова Фируза Махмадшарифовна" userId="S::stud144180@vyatsu.ru::08eb61ec-f431-4967-bc02-5b15fe77caa7" providerId="AD" clId="Web-{7CB9D8D2-C353-DDCA-E532-74DDDD810D99}" dt="2023-04-19T12:02:45.587" v="97" actId="14100"/>
      <pc:docMkLst>
        <pc:docMk/>
      </pc:docMkLst>
      <pc:sldChg chg="delSp modSp">
        <pc:chgData name="Саидова Фируза Махмадшарифовна" userId="S::stud144180@vyatsu.ru::08eb61ec-f431-4967-bc02-5b15fe77caa7" providerId="AD" clId="Web-{7CB9D8D2-C353-DDCA-E532-74DDDD810D99}" dt="2023-04-19T12:02:45.587" v="97" actId="14100"/>
        <pc:sldMkLst>
          <pc:docMk/>
          <pc:sldMk cId="1201424609" sldId="256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2:02:45.587" v="97" actId="14100"/>
          <ac:spMkLst>
            <pc:docMk/>
            <pc:sldMk cId="1201424609" sldId="256"/>
            <ac:spMk id="2" creationId="{70EBDE0A-5927-E7EB-E787-C34051F31829}"/>
          </ac:spMkLst>
        </pc:spChg>
        <pc:spChg chg="del">
          <ac:chgData name="Саидова Фируза Махмадшарифовна" userId="S::stud144180@vyatsu.ru::08eb61ec-f431-4967-bc02-5b15fe77caa7" providerId="AD" clId="Web-{7CB9D8D2-C353-DDCA-E532-74DDDD810D99}" dt="2023-04-19T12:02:14.320" v="92"/>
          <ac:spMkLst>
            <pc:docMk/>
            <pc:sldMk cId="1201424609" sldId="256"/>
            <ac:spMk id="3" creationId="{BD235508-3795-E2BB-4C2D-A75E6B6B7C29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2:14.819" v="6" actId="20577"/>
        <pc:sldMkLst>
          <pc:docMk/>
          <pc:sldMk cId="4278595715" sldId="257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2:14.819" v="6" actId="20577"/>
          <ac:spMkLst>
            <pc:docMk/>
            <pc:sldMk cId="4278595715" sldId="257"/>
            <ac:spMk id="3" creationId="{C666251B-816F-0E24-9A03-A2F58D97853D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9:28.378" v="88" actId="20577"/>
        <pc:sldMkLst>
          <pc:docMk/>
          <pc:sldMk cId="4261318245" sldId="258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9:28.378" v="88" actId="20577"/>
          <ac:spMkLst>
            <pc:docMk/>
            <pc:sldMk cId="4261318245" sldId="258"/>
            <ac:spMk id="3" creationId="{C442CAC0-A588-582D-C9B3-54E4FAC4FDEB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2:31.070" v="10" actId="20577"/>
        <pc:sldMkLst>
          <pc:docMk/>
          <pc:sldMk cId="2915067572" sldId="259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2:31.070" v="10" actId="20577"/>
          <ac:spMkLst>
            <pc:docMk/>
            <pc:sldMk cId="2915067572" sldId="259"/>
            <ac:spMk id="3" creationId="{FEE00DF8-FDB3-8764-43D4-0D26EA6052B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9:43.676" v="91" actId="20577"/>
        <pc:sldMkLst>
          <pc:docMk/>
          <pc:sldMk cId="399154311" sldId="260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9:43.676" v="91" actId="20577"/>
          <ac:spMkLst>
            <pc:docMk/>
            <pc:sldMk cId="399154311" sldId="260"/>
            <ac:spMk id="3" creationId="{E240D7FD-105E-06A6-89D9-CD68835C576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8:59.471" v="85" actId="20577"/>
        <pc:sldMkLst>
          <pc:docMk/>
          <pc:sldMk cId="2494504284" sldId="261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8:59.471" v="85" actId="20577"/>
          <ac:spMkLst>
            <pc:docMk/>
            <pc:sldMk cId="2494504284" sldId="261"/>
            <ac:spMk id="3" creationId="{8781C295-2F1B-42AD-D296-AF3649C4BE1B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2:51.055" v="14" actId="20577"/>
        <pc:sldMkLst>
          <pc:docMk/>
          <pc:sldMk cId="323402674" sldId="262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2:51.055" v="14" actId="20577"/>
          <ac:spMkLst>
            <pc:docMk/>
            <pc:sldMk cId="323402674" sldId="262"/>
            <ac:spMk id="3" creationId="{09843AED-C33B-40FE-B88E-0F938DC6C448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7CB9D8D2-C353-DDCA-E532-74DDDD810D99}" dt="2023-04-19T11:56:40.342" v="66" actId="20577"/>
        <pc:sldMkLst>
          <pc:docMk/>
          <pc:sldMk cId="3125931212" sldId="263"/>
        </pc:sldMkLst>
        <pc:spChg chg="del">
          <ac:chgData name="Саидова Фируза Махмадшарифовна" userId="S::stud144180@vyatsu.ru::08eb61ec-f431-4967-bc02-5b15fe77caa7" providerId="AD" clId="Web-{7CB9D8D2-C353-DDCA-E532-74DDDD810D99}" dt="2023-04-19T11:56:06.500" v="62"/>
          <ac:spMkLst>
            <pc:docMk/>
            <pc:sldMk cId="3125931212" sldId="263"/>
            <ac:spMk id="2" creationId="{B984D587-9C75-BE58-4CE9-163CCA07C7CE}"/>
          </ac:spMkLst>
        </pc:spChg>
        <pc:spChg chg="mod">
          <ac:chgData name="Саидова Фируза Махмадшарифовна" userId="S::stud144180@vyatsu.ru::08eb61ec-f431-4967-bc02-5b15fe77caa7" providerId="AD" clId="Web-{7CB9D8D2-C353-DDCA-E532-74DDDD810D99}" dt="2023-04-19T11:56:40.342" v="66" actId="20577"/>
          <ac:spMkLst>
            <pc:docMk/>
            <pc:sldMk cId="3125931212" sldId="263"/>
            <ac:spMk id="3" creationId="{4D90869D-A8E2-ED62-0F33-5CD2653CC417}"/>
          </ac:spMkLst>
        </pc:spChg>
        <pc:spChg chg="add del mod">
          <ac:chgData name="Саидова Фируза Махмадшарифовна" userId="S::stud144180@vyatsu.ru::08eb61ec-f431-4967-bc02-5b15fe77caa7" providerId="AD" clId="Web-{7CB9D8D2-C353-DDCA-E532-74DDDD810D99}" dt="2023-04-19T11:56:17.545" v="63"/>
          <ac:spMkLst>
            <pc:docMk/>
            <pc:sldMk cId="3125931212" sldId="263"/>
            <ac:spMk id="5" creationId="{C0DC9EE0-40D8-60C2-12CD-A789FC2334EB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6:48.702" v="67" actId="20577"/>
        <pc:sldMkLst>
          <pc:docMk/>
          <pc:sldMk cId="2205713812" sldId="264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6:48.702" v="67" actId="20577"/>
          <ac:spMkLst>
            <pc:docMk/>
            <pc:sldMk cId="2205713812" sldId="264"/>
            <ac:spMk id="3" creationId="{E9FABFE5-C003-E47C-D497-6EBA8564DF9F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4:45.120" v="51" actId="20577"/>
        <pc:sldMkLst>
          <pc:docMk/>
          <pc:sldMk cId="878707901" sldId="267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4:45.120" v="51" actId="20577"/>
          <ac:spMkLst>
            <pc:docMk/>
            <pc:sldMk cId="878707901" sldId="267"/>
            <ac:spMk id="2" creationId="{DEE911E0-9B21-DD25-245B-976D6DF75AA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1:33.959" v="2" actId="14100"/>
        <pc:sldMkLst>
          <pc:docMk/>
          <pc:sldMk cId="1531359993" sldId="270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1:33.959" v="2" actId="14100"/>
          <ac:spMkLst>
            <pc:docMk/>
            <pc:sldMk cId="1531359993" sldId="270"/>
            <ac:spMk id="2" creationId="{DEE911E0-9B21-DD25-245B-976D6DF75AA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7CB9D8D2-C353-DDCA-E532-74DDDD810D99}" dt="2023-04-19T11:55:55.482" v="61" actId="20577"/>
        <pc:sldMkLst>
          <pc:docMk/>
          <pc:sldMk cId="2368782728" sldId="271"/>
        </pc:sldMkLst>
        <pc:spChg chg="mod">
          <ac:chgData name="Саидова Фируза Махмадшарифовна" userId="S::stud144180@vyatsu.ru::08eb61ec-f431-4967-bc02-5b15fe77caa7" providerId="AD" clId="Web-{7CB9D8D2-C353-DDCA-E532-74DDDD810D99}" dt="2023-04-19T11:55:55.482" v="61" actId="20577"/>
          <ac:spMkLst>
            <pc:docMk/>
            <pc:sldMk cId="2368782728" sldId="271"/>
            <ac:spMk id="2" creationId="{DEE911E0-9B21-DD25-245B-976D6DF75AAE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D554AEA8-359A-BD43-D3E2-7FBD382394F7}"/>
    <pc:docChg chg="modSld">
      <pc:chgData name="Саидова Фируза Махмадшарифовна" userId="S::stud144180@vyatsu.ru::08eb61ec-f431-4967-bc02-5b15fe77caa7" providerId="AD" clId="Web-{D554AEA8-359A-BD43-D3E2-7FBD382394F7}" dt="2023-04-19T12:32:48.252" v="0" actId="1410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D554AEA8-359A-BD43-D3E2-7FBD382394F7}" dt="2023-04-19T12:32:48.252" v="0" actId="14100"/>
        <pc:sldMkLst>
          <pc:docMk/>
          <pc:sldMk cId="1120885500" sldId="266"/>
        </pc:sldMkLst>
        <pc:spChg chg="mod">
          <ac:chgData name="Саидова Фируза Махмадшарифовна" userId="S::stud144180@vyatsu.ru::08eb61ec-f431-4967-bc02-5b15fe77caa7" providerId="AD" clId="Web-{D554AEA8-359A-BD43-D3E2-7FBD382394F7}" dt="2023-04-19T12:32:48.252" v="0" actId="14100"/>
          <ac:spMkLst>
            <pc:docMk/>
            <pc:sldMk cId="1120885500" sldId="266"/>
            <ac:spMk id="2" creationId="{DEE911E0-9B21-DD25-245B-976D6DF75AAE}"/>
          </ac:spMkLst>
        </pc:spChg>
      </pc:sldChg>
    </pc:docChg>
  </pc:docChgLst>
  <pc:docChgLst>
    <pc:chgData name="Фируза Саидова" userId="08eb61ec-f431-4967-bc02-5b15fe77caa7" providerId="ADAL" clId="{5948E56A-5022-B340-87E7-5F149FA85CDC}"/>
    <pc:docChg chg="custSel addSld modSld">
      <pc:chgData name="Фируза Саидова" userId="08eb61ec-f431-4967-bc02-5b15fe77caa7" providerId="ADAL" clId="{5948E56A-5022-B340-87E7-5F149FA85CDC}" dt="2022-11-17T16:50:07.768" v="116" actId="20577"/>
      <pc:docMkLst>
        <pc:docMk/>
      </pc:docMkLst>
      <pc:sldChg chg="modSp">
        <pc:chgData name="Фируза Саидова" userId="08eb61ec-f431-4967-bc02-5b15fe77caa7" providerId="ADAL" clId="{5948E56A-5022-B340-87E7-5F149FA85CDC}" dt="2022-11-17T16:17:47.335" v="21" actId="20577"/>
        <pc:sldMkLst>
          <pc:docMk/>
          <pc:sldMk cId="1201424609" sldId="256"/>
        </pc:sldMkLst>
        <pc:spChg chg="mod">
          <ac:chgData name="Фируза Саидова" userId="08eb61ec-f431-4967-bc02-5b15fe77caa7" providerId="ADAL" clId="{5948E56A-5022-B340-87E7-5F149FA85CDC}" dt="2022-11-17T16:17:47.335" v="21" actId="20577"/>
          <ac:spMkLst>
            <pc:docMk/>
            <pc:sldMk cId="1201424609" sldId="256"/>
            <ac:spMk id="2" creationId="{70EBDE0A-5927-E7EB-E787-C34051F31829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22:04.189" v="44" actId="1076"/>
        <pc:sldMkLst>
          <pc:docMk/>
          <pc:sldMk cId="4278595715" sldId="257"/>
        </pc:sldMkLst>
        <pc:spChg chg="mod">
          <ac:chgData name="Фируза Саидова" userId="08eb61ec-f431-4967-bc02-5b15fe77caa7" providerId="ADAL" clId="{5948E56A-5022-B340-87E7-5F149FA85CDC}" dt="2022-11-17T16:19:59.683" v="38" actId="1076"/>
          <ac:spMkLst>
            <pc:docMk/>
            <pc:sldMk cId="4278595715" sldId="257"/>
            <ac:spMk id="2" creationId="{F01A2F8E-3B5E-D825-7296-7DF5AAE3B597}"/>
          </ac:spMkLst>
        </pc:spChg>
        <pc:spChg chg="mod">
          <ac:chgData name="Фируза Саидова" userId="08eb61ec-f431-4967-bc02-5b15fe77caa7" providerId="ADAL" clId="{5948E56A-5022-B340-87E7-5F149FA85CDC}" dt="2022-11-17T16:22:04.189" v="44" actId="1076"/>
          <ac:spMkLst>
            <pc:docMk/>
            <pc:sldMk cId="4278595715" sldId="257"/>
            <ac:spMk id="3" creationId="{C666251B-816F-0E24-9A03-A2F58D97853D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32:00.908" v="61"/>
        <pc:sldMkLst>
          <pc:docMk/>
          <pc:sldMk cId="4261318245" sldId="258"/>
        </pc:sldMkLst>
        <pc:spChg chg="mod">
          <ac:chgData name="Фируза Саидова" userId="08eb61ec-f431-4967-bc02-5b15fe77caa7" providerId="ADAL" clId="{5948E56A-5022-B340-87E7-5F149FA85CDC}" dt="2022-11-17T16:27:20.267" v="47"/>
          <ac:spMkLst>
            <pc:docMk/>
            <pc:sldMk cId="4261318245" sldId="258"/>
            <ac:spMk id="2" creationId="{5F53B83B-7C01-1AF5-4DCB-631EAE3748DF}"/>
          </ac:spMkLst>
        </pc:spChg>
        <pc:spChg chg="mod">
          <ac:chgData name="Фируза Саидова" userId="08eb61ec-f431-4967-bc02-5b15fe77caa7" providerId="ADAL" clId="{5948E56A-5022-B340-87E7-5F149FA85CDC}" dt="2022-11-17T16:32:00.908" v="61"/>
          <ac:spMkLst>
            <pc:docMk/>
            <pc:sldMk cId="4261318245" sldId="258"/>
            <ac:spMk id="3" creationId="{C442CAC0-A588-582D-C9B3-54E4FAC4FDEB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30:01.616" v="52"/>
        <pc:sldMkLst>
          <pc:docMk/>
          <pc:sldMk cId="2915067572" sldId="259"/>
        </pc:sldMkLst>
        <pc:spChg chg="mod">
          <ac:chgData name="Фируза Саидова" userId="08eb61ec-f431-4967-bc02-5b15fe77caa7" providerId="ADAL" clId="{5948E56A-5022-B340-87E7-5F149FA85CDC}" dt="2022-11-17T16:28:44.211" v="50"/>
          <ac:spMkLst>
            <pc:docMk/>
            <pc:sldMk cId="2915067572" sldId="259"/>
            <ac:spMk id="2" creationId="{E54195E7-E4AD-D3A2-6157-F10540F1D692}"/>
          </ac:spMkLst>
        </pc:spChg>
        <pc:spChg chg="mod">
          <ac:chgData name="Фируза Саидова" userId="08eb61ec-f431-4967-bc02-5b15fe77caa7" providerId="ADAL" clId="{5948E56A-5022-B340-87E7-5F149FA85CDC}" dt="2022-11-17T16:30:01.616" v="52"/>
          <ac:spMkLst>
            <pc:docMk/>
            <pc:sldMk cId="2915067572" sldId="259"/>
            <ac:spMk id="3" creationId="{FEE00DF8-FDB3-8764-43D4-0D26EA6052B5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36:25.771" v="78" actId="20577"/>
        <pc:sldMkLst>
          <pc:docMk/>
          <pc:sldMk cId="399154311" sldId="260"/>
        </pc:sldMkLst>
        <pc:spChg chg="mod">
          <ac:chgData name="Фируза Саидова" userId="08eb61ec-f431-4967-bc02-5b15fe77caa7" providerId="ADAL" clId="{5948E56A-5022-B340-87E7-5F149FA85CDC}" dt="2022-11-17T16:36:25.771" v="78" actId="20577"/>
          <ac:spMkLst>
            <pc:docMk/>
            <pc:sldMk cId="399154311" sldId="260"/>
            <ac:spMk id="2" creationId="{01FEE9D8-3204-F94A-E2B9-2D73CE74866C}"/>
          </ac:spMkLst>
        </pc:spChg>
        <pc:spChg chg="mod">
          <ac:chgData name="Фируза Саидова" userId="08eb61ec-f431-4967-bc02-5b15fe77caa7" providerId="ADAL" clId="{5948E56A-5022-B340-87E7-5F149FA85CDC}" dt="2022-11-17T16:36:11.445" v="65"/>
          <ac:spMkLst>
            <pc:docMk/>
            <pc:sldMk cId="399154311" sldId="260"/>
            <ac:spMk id="3" creationId="{E240D7FD-105E-06A6-89D9-CD68835C576A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39:26.742" v="84"/>
        <pc:sldMkLst>
          <pc:docMk/>
          <pc:sldMk cId="2494504284" sldId="261"/>
        </pc:sldMkLst>
        <pc:spChg chg="mod">
          <ac:chgData name="Фируза Саидова" userId="08eb61ec-f431-4967-bc02-5b15fe77caa7" providerId="ADAL" clId="{5948E56A-5022-B340-87E7-5F149FA85CDC}" dt="2022-11-17T16:39:26.742" v="84"/>
          <ac:spMkLst>
            <pc:docMk/>
            <pc:sldMk cId="2494504284" sldId="261"/>
            <ac:spMk id="2" creationId="{9FA8A611-61B7-D81A-79AE-A9E2590246A7}"/>
          </ac:spMkLst>
        </pc:spChg>
        <pc:spChg chg="mod">
          <ac:chgData name="Фируза Саидова" userId="08eb61ec-f431-4967-bc02-5b15fe77caa7" providerId="ADAL" clId="{5948E56A-5022-B340-87E7-5F149FA85CDC}" dt="2022-11-17T16:38:38.258" v="82"/>
          <ac:spMkLst>
            <pc:docMk/>
            <pc:sldMk cId="2494504284" sldId="261"/>
            <ac:spMk id="3" creationId="{8781C295-2F1B-42AD-D296-AF3649C4BE1B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40:45.144" v="101" actId="20577"/>
        <pc:sldMkLst>
          <pc:docMk/>
          <pc:sldMk cId="323402674" sldId="262"/>
        </pc:sldMkLst>
        <pc:spChg chg="mod">
          <ac:chgData name="Фируза Саидова" userId="08eb61ec-f431-4967-bc02-5b15fe77caa7" providerId="ADAL" clId="{5948E56A-5022-B340-87E7-5F149FA85CDC}" dt="2022-11-17T16:40:45.144" v="101" actId="20577"/>
          <ac:spMkLst>
            <pc:docMk/>
            <pc:sldMk cId="323402674" sldId="262"/>
            <ac:spMk id="2" creationId="{67F9ED16-92FD-5870-4085-0A5539B1AD30}"/>
          </ac:spMkLst>
        </pc:spChg>
        <pc:spChg chg="mod">
          <ac:chgData name="Фируза Саидова" userId="08eb61ec-f431-4967-bc02-5b15fe77caa7" providerId="ADAL" clId="{5948E56A-5022-B340-87E7-5F149FA85CDC}" dt="2022-11-17T16:40:30.196" v="87"/>
          <ac:spMkLst>
            <pc:docMk/>
            <pc:sldMk cId="323402674" sldId="262"/>
            <ac:spMk id="3" creationId="{09843AED-C33B-40FE-B88E-0F938DC6C448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44:57.729" v="110" actId="22"/>
        <pc:sldMkLst>
          <pc:docMk/>
          <pc:sldMk cId="3125931212" sldId="263"/>
        </pc:sldMkLst>
        <pc:spChg chg="mod">
          <ac:chgData name="Фируза Саидова" userId="08eb61ec-f431-4967-bc02-5b15fe77caa7" providerId="ADAL" clId="{5948E56A-5022-B340-87E7-5F149FA85CDC}" dt="2022-11-17T16:43:19.977" v="107"/>
          <ac:spMkLst>
            <pc:docMk/>
            <pc:sldMk cId="3125931212" sldId="263"/>
            <ac:spMk id="2" creationId="{B984D587-9C75-BE58-4CE9-163CCA07C7CE}"/>
          </ac:spMkLst>
        </pc:spChg>
        <pc:spChg chg="mod">
          <ac:chgData name="Фируза Саидова" userId="08eb61ec-f431-4967-bc02-5b15fe77caa7" providerId="ADAL" clId="{5948E56A-5022-B340-87E7-5F149FA85CDC}" dt="2022-11-17T16:44:57.729" v="110" actId="22"/>
          <ac:spMkLst>
            <pc:docMk/>
            <pc:sldMk cId="3125931212" sldId="263"/>
            <ac:spMk id="3" creationId="{4D90869D-A8E2-ED62-0F33-5CD2653CC417}"/>
          </ac:spMkLst>
        </pc:spChg>
      </pc:sldChg>
      <pc:sldChg chg="modSp new">
        <pc:chgData name="Фируза Саидова" userId="08eb61ec-f431-4967-bc02-5b15fe77caa7" providerId="ADAL" clId="{5948E56A-5022-B340-87E7-5F149FA85CDC}" dt="2022-11-17T16:50:07.768" v="116" actId="20577"/>
        <pc:sldMkLst>
          <pc:docMk/>
          <pc:sldMk cId="2205713812" sldId="264"/>
        </pc:sldMkLst>
        <pc:spChg chg="mod">
          <ac:chgData name="Фируза Саидова" userId="08eb61ec-f431-4967-bc02-5b15fe77caa7" providerId="ADAL" clId="{5948E56A-5022-B340-87E7-5F149FA85CDC}" dt="2022-11-17T16:50:07.768" v="116" actId="20577"/>
          <ac:spMkLst>
            <pc:docMk/>
            <pc:sldMk cId="2205713812" sldId="264"/>
            <ac:spMk id="2" creationId="{86C53418-E506-2130-B9B5-A1460DC419FB}"/>
          </ac:spMkLst>
        </pc:spChg>
        <pc:spChg chg="mod">
          <ac:chgData name="Фируза Саидова" userId="08eb61ec-f431-4967-bc02-5b15fe77caa7" providerId="ADAL" clId="{5948E56A-5022-B340-87E7-5F149FA85CDC}" dt="2022-11-17T16:49:39.493" v="112"/>
          <ac:spMkLst>
            <pc:docMk/>
            <pc:sldMk cId="2205713812" sldId="264"/>
            <ac:spMk id="3" creationId="{E9FABFE5-C003-E47C-D497-6EBA8564DF9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092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93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923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10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187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41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03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685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12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49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856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448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4">
            <a:extLst>
              <a:ext uri="{FF2B5EF4-FFF2-40B4-BE49-F238E27FC236}">
                <a16:creationId xmlns:a16="http://schemas.microsoft.com/office/drawing/2014/main" id="{4107E119-5A17-2860-79B7-6007F50FA86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2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EBDE0A-5927-E7EB-E787-C34051F318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51562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Медиа и развлечения</a:t>
            </a:r>
          </a:p>
        </p:txBody>
      </p:sp>
    </p:spTree>
    <p:extLst>
      <p:ext uri="{BB962C8B-B14F-4D97-AF65-F5344CB8AC3E}">
        <p14:creationId xmlns:p14="http://schemas.microsoft.com/office/powerpoint/2010/main" val="12014246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81C295-2F1B-42AD-D296-AF3649C4BE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Roboto"/>
                <a:cs typeface="Times New Roman"/>
              </a:rPr>
              <a:t>Продюсер смыслового поля </a:t>
            </a:r>
            <a:r>
              <a:rPr lang="ru-RU" dirty="0">
                <a:latin typeface="Times New Roman"/>
                <a:ea typeface="Roboto"/>
                <a:cs typeface="Times New Roman"/>
              </a:rPr>
              <a:t>о</a:t>
            </a:r>
            <a:r>
              <a:rPr lang="" dirty="0">
                <a:latin typeface="Times New Roman"/>
                <a:ea typeface="Roboto"/>
                <a:cs typeface="Roboto"/>
              </a:rPr>
              <a:t>твечает</a:t>
            </a:r>
            <a:r>
              <a:rPr lang="" i="0" dirty="0">
                <a:effectLst/>
                <a:latin typeface="Times New Roman"/>
                <a:ea typeface="Roboto"/>
                <a:cs typeface="Roboto"/>
              </a:rPr>
              <a:t> за формирование общей картины мира, в соответствии с которой будут строиться подвластные ему </a:t>
            </a:r>
            <a:r>
              <a:rPr lang="" i="0" dirty="0" err="1">
                <a:effectLst/>
                <a:latin typeface="Times New Roman"/>
                <a:ea typeface="Roboto"/>
                <a:cs typeface="Roboto"/>
              </a:rPr>
              <a:t>медиапотоки</a:t>
            </a:r>
            <a:r>
              <a:rPr lang="" b="0" i="0" dirty="0">
                <a:effectLst/>
                <a:latin typeface="Times New Roman"/>
                <a:ea typeface="Roboto"/>
                <a:cs typeface="Roboto"/>
              </a:rPr>
              <a:t>. Он управляет селекторами контента, которые формируют информационные потоки для пользователей в рамках заданной картины мира, и осуществляет высокоуровневую настройку </a:t>
            </a:r>
            <a:r>
              <a:rPr lang="" b="0" i="0" dirty="0" err="1">
                <a:effectLst/>
                <a:latin typeface="Times New Roman"/>
                <a:ea typeface="Roboto"/>
                <a:cs typeface="Roboto"/>
              </a:rPr>
              <a:t>медиароботов</a:t>
            </a:r>
            <a:r>
              <a:rPr lang="" b="0" i="0" dirty="0">
                <a:effectLst/>
                <a:latin typeface="Times New Roman"/>
                <a:ea typeface="Roboto"/>
                <a:cs typeface="Roboto"/>
              </a:rPr>
              <a:t>.</a:t>
            </a:r>
            <a:endParaRPr lang="ru-RU"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504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Игропрактик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855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843AED-C33B-40FE-B88E-0F938DC6C4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0" i="0" dirty="0" err="1">
                <a:effectLst/>
                <a:latin typeface="Times New Roman"/>
                <a:cs typeface="Times New Roman"/>
              </a:rPr>
              <a:t>Игропрактик</a:t>
            </a:r>
            <a:r>
              <a:rPr lang="" b="0" i="0" dirty="0">
                <a:effectLst/>
                <a:latin typeface="Times New Roman"/>
                <a:cs typeface="Times New Roman"/>
              </a:rPr>
              <a:t> - это </a:t>
            </a:r>
            <a:r>
              <a:rPr lang="" b="1" i="0" dirty="0">
                <a:effectLst/>
                <a:latin typeface="Times New Roman"/>
                <a:cs typeface="Times New Roman"/>
              </a:rPr>
              <a:t>специалист, который создаёт и проводит игры различной направленности на реальных и виртуальных пространствах</a:t>
            </a:r>
            <a:r>
              <a:rPr lang="" b="0" i="0" dirty="0">
                <a:effectLst/>
                <a:latin typeface="Times New Roman"/>
                <a:cs typeface="Times New Roman"/>
              </a:rPr>
              <a:t>.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Игропрактик</a:t>
            </a:r>
            <a:r>
              <a:rPr lang="" b="0" i="0" dirty="0">
                <a:effectLst/>
                <a:latin typeface="Times New Roman"/>
                <a:cs typeface="Times New Roman"/>
              </a:rPr>
              <a:t> проводит развлекательные, психологические и деловые игры, которые зачастую направлены не только на увеселение, но и закрепление или получение новых навыков уже взрослыми людьми.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02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Редактор</a:t>
            </a:r>
            <a:r>
              <a:rPr lang="en-US" sz="6000" dirty="0">
                <a:latin typeface="Times New Roman"/>
                <a:cs typeface="Times New Roman"/>
              </a:rPr>
              <a:t> </a:t>
            </a:r>
            <a:r>
              <a:rPr lang="en-US" sz="6000" dirty="0" err="1">
                <a:latin typeface="Times New Roman"/>
                <a:cs typeface="Times New Roman"/>
              </a:rPr>
              <a:t>агрегаторов</a:t>
            </a:r>
            <a:r>
              <a:rPr lang="en-US" sz="6000" dirty="0">
                <a:latin typeface="Times New Roman"/>
                <a:cs typeface="Times New Roman"/>
              </a:rPr>
              <a:t> </a:t>
            </a:r>
            <a:br>
              <a:rPr lang="en-US" sz="6000" dirty="0">
                <a:latin typeface="Times New Roman"/>
                <a:cs typeface="Times New Roman"/>
              </a:rPr>
            </a:br>
            <a:r>
              <a:rPr lang="en-US" sz="6000" dirty="0" err="1">
                <a:latin typeface="Times New Roman"/>
                <a:cs typeface="Times New Roman"/>
              </a:rPr>
              <a:t>контента</a:t>
            </a:r>
            <a:endParaRPr lang="ru-RU" sz="6000" dirty="0" err="1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707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FABFE5-C003-E47C-D497-6EBA8564D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>
              <a:latin typeface="Times New Roman"/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b="1" dirty="0" err="1">
                <a:latin typeface="Times New Roman"/>
                <a:ea typeface="+mn-lt"/>
                <a:cs typeface="+mn-lt"/>
              </a:rPr>
              <a:t>Редактор</a:t>
            </a:r>
            <a:r>
              <a:rPr lang="en-US" b="1" dirty="0">
                <a:latin typeface="Times New Roman"/>
                <a:ea typeface="+mn-lt"/>
                <a:cs typeface="+mn-lt"/>
              </a:rPr>
              <a:t> 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агрегаторов</a:t>
            </a:r>
            <a:r>
              <a:rPr lang="en-US" b="1" dirty="0">
                <a:latin typeface="Times New Roman"/>
                <a:ea typeface="+mn-lt"/>
                <a:cs typeface="+mn-lt"/>
              </a:rPr>
              <a:t> 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контента</a:t>
            </a:r>
            <a:r>
              <a:rPr lang="en-US" dirty="0">
                <a:latin typeface="Times New Roman"/>
                <a:ea typeface="+mn-lt"/>
                <a:cs typeface="+mn-lt"/>
              </a:rPr>
              <a:t> у</a:t>
            </a:r>
            <a:r>
              <a:rPr lang="" dirty="0" err="1">
                <a:latin typeface="Times New Roman"/>
                <a:ea typeface="Roboto"/>
                <a:cs typeface="Roboto"/>
              </a:rPr>
              <a:t>правляет</a:t>
            </a:r>
            <a:r>
              <a:rPr lang="" i="0" dirty="0">
                <a:effectLst/>
                <a:latin typeface="Times New Roman"/>
                <a:ea typeface="Roboto"/>
                <a:cs typeface="Roboto"/>
              </a:rPr>
              <a:t> </a:t>
            </a:r>
            <a:r>
              <a:rPr lang="" dirty="0">
                <a:latin typeface="Times New Roman"/>
                <a:ea typeface="Roboto"/>
                <a:cs typeface="Roboto"/>
              </a:rPr>
              <a:t>каналами информации</a:t>
            </a:r>
            <a:r>
              <a:rPr lang="" i="0" dirty="0">
                <a:effectLst/>
                <a:latin typeface="Times New Roman"/>
                <a:ea typeface="Roboto"/>
                <a:cs typeface="Roboto"/>
              </a:rPr>
              <a:t> и подбирает соответствующий ожиданиям пользователей контент путём настройки программ-поисковиков, агрегаторов и обработчиков информации.</a:t>
            </a:r>
            <a:endParaRPr lang="ru-RU"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7138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72008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ea typeface="+mj-lt"/>
                <a:cs typeface="+mj-lt"/>
              </a:rPr>
              <a:t>Разработчик </a:t>
            </a:r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медиапрограмм</a:t>
            </a:r>
            <a:endParaRPr lang="en-US" sz="6000" dirty="0">
              <a:latin typeface="Times New Roman"/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87827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90869D-A8E2-ED62-0F33-5CD2653CC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ea typeface="+mn-lt"/>
                <a:cs typeface="+mn-lt"/>
              </a:rPr>
              <a:t>Разработчик</a:t>
            </a:r>
            <a:r>
              <a:rPr lang="en-US" b="1" dirty="0">
                <a:latin typeface="Times New Roman"/>
                <a:ea typeface="+mn-lt"/>
                <a:cs typeface="+mn-lt"/>
              </a:rPr>
              <a:t> 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медиапрограмм</a:t>
            </a:r>
            <a:r>
              <a:rPr lang="en-US" dirty="0">
                <a:latin typeface="Times New Roman"/>
                <a:cs typeface="Calibri"/>
              </a:rPr>
              <a:t>  у</a:t>
            </a:r>
            <a:r>
              <a:rPr lang="" dirty="0" err="1">
                <a:latin typeface="Times New Roman"/>
                <a:cs typeface="Times New Roman"/>
              </a:rPr>
              <a:t>правляет</a:t>
            </a:r>
            <a:r>
              <a:rPr lang="" i="0" dirty="0">
                <a:effectLst/>
                <a:latin typeface="Times New Roman"/>
                <a:cs typeface="Times New Roman"/>
              </a:rPr>
              <a:t> каналами информации и подбирает соответствующий ожиданиям пользователей контент путём настройки программ-поисковиков, агрегаторов и обработчиков информации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9312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7C59BEC-C4CC-4741-B975-08C543178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72DEF309-605D-4117-9340-6D589B6C3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3986173" flipV="1">
            <a:off x="3930947" y="651615"/>
            <a:ext cx="4083433" cy="4083433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1A2F8E-3B5E-D825-7296-7DF5AAE3B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>
            <a:normAutofit/>
          </a:bodyPr>
          <a:lstStyle/>
          <a:p>
            <a:r>
              <a:rPr lang="ru-RU" dirty="0"/>
              <a:t>Медиа и развлечения</a:t>
            </a:r>
            <a:endParaRPr lang="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66251B-816F-0E24-9A03-A2F58D978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361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Roboto"/>
                <a:ea typeface="Roboto"/>
                <a:cs typeface="Roboto"/>
              </a:rPr>
              <a:t>Говоря </a:t>
            </a:r>
            <a:r>
              <a:rPr lang="" b="1" i="0" dirty="0">
                <a:effectLst/>
                <a:latin typeface="Roboto"/>
                <a:ea typeface="Roboto"/>
                <a:cs typeface="Roboto"/>
              </a:rPr>
              <a:t>медиа</a:t>
            </a:r>
            <a:r>
              <a:rPr lang="" b="0" i="0" dirty="0">
                <a:effectLst/>
                <a:latin typeface="Roboto"/>
                <a:ea typeface="Roboto"/>
                <a:cs typeface="Roboto"/>
              </a:rPr>
              <a:t>, часто подразумевают всю совокупность средств</a:t>
            </a:r>
            <a:r>
              <a:rPr lang="" dirty="0">
                <a:latin typeface="Roboto"/>
                <a:ea typeface="Roboto"/>
                <a:cs typeface="Roboto"/>
              </a:rPr>
              <a:t> </a:t>
            </a:r>
            <a:r>
              <a:rPr lang="" b="0" i="0" dirty="0">
                <a:effectLst/>
                <a:latin typeface="Roboto"/>
                <a:ea typeface="Roboto"/>
                <a:cs typeface="Roboto"/>
              </a:rPr>
              <a:t> аудио-, теле- и визуальной коммуникации. </a:t>
            </a:r>
            <a:r>
              <a:rPr lang="" b="1" i="0" dirty="0">
                <a:effectLst/>
                <a:latin typeface="Roboto"/>
                <a:ea typeface="Roboto"/>
                <a:cs typeface="Roboto"/>
              </a:rPr>
              <a:t>Развлечения</a:t>
            </a:r>
            <a:r>
              <a:rPr lang="" b="0" i="0" dirty="0">
                <a:effectLst/>
                <a:latin typeface="Roboto"/>
                <a:ea typeface="Roboto"/>
                <a:cs typeface="Roboto"/>
              </a:rPr>
              <a:t>, что очевидно, </a:t>
            </a:r>
            <a:r>
              <a:rPr lang="" b="1" i="0" dirty="0">
                <a:effectLst/>
                <a:latin typeface="Roboto"/>
                <a:ea typeface="Roboto"/>
                <a:cs typeface="Roboto"/>
              </a:rPr>
              <a:t>это</a:t>
            </a:r>
            <a:r>
              <a:rPr lang="" b="0" i="0" dirty="0">
                <a:effectLst/>
                <a:latin typeface="Roboto"/>
                <a:ea typeface="Roboto"/>
                <a:cs typeface="Roboto"/>
              </a:rPr>
              <a:t> система предлагаемых человеку способов времяпрепровождения вне работы и домашних забот.</a:t>
            </a:r>
            <a:endParaRPr lang="ru-RU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677008" y="5228027"/>
            <a:ext cx="1107241" cy="10772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 descr="DJ">
            <a:extLst>
              <a:ext uri="{FF2B5EF4-FFF2-40B4-BE49-F238E27FC236}">
                <a16:creationId xmlns:a16="http://schemas.microsoft.com/office/drawing/2014/main" id="{91C9FC9C-E994-1C1B-9F6A-0DF6DE252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9962" y="1929820"/>
            <a:ext cx="4221597" cy="4221597"/>
          </a:xfrm>
          <a:custGeom>
            <a:avLst/>
            <a:gdLst/>
            <a:ahLst/>
            <a:cxnLst/>
            <a:rect l="l" t="t" r="r" b="b"/>
            <a:pathLst>
              <a:path w="4221597" h="4303912">
                <a:moveTo>
                  <a:pt x="126986" y="0"/>
                </a:moveTo>
                <a:lnTo>
                  <a:pt x="4094611" y="0"/>
                </a:lnTo>
                <a:cubicBezTo>
                  <a:pt x="4164743" y="0"/>
                  <a:pt x="4221597" y="56854"/>
                  <a:pt x="4221597" y="126986"/>
                </a:cubicBezTo>
                <a:lnTo>
                  <a:pt x="4221597" y="4176926"/>
                </a:lnTo>
                <a:cubicBezTo>
                  <a:pt x="4221597" y="4247058"/>
                  <a:pt x="4164743" y="4303912"/>
                  <a:pt x="4094611" y="4303912"/>
                </a:cubicBezTo>
                <a:lnTo>
                  <a:pt x="126986" y="4303912"/>
                </a:lnTo>
                <a:cubicBezTo>
                  <a:pt x="56854" y="4303912"/>
                  <a:pt x="0" y="4247058"/>
                  <a:pt x="0" y="4176926"/>
                </a:cubicBezTo>
                <a:lnTo>
                  <a:pt x="0" y="126986"/>
                </a:lnTo>
                <a:cubicBezTo>
                  <a:pt x="0" y="56854"/>
                  <a:pt x="56854" y="0"/>
                  <a:pt x="12698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785957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Дизайнер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виртуальных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миров</a:t>
            </a:r>
            <a:endParaRPr lang="ru-RU" sz="600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413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42CAC0-A588-582D-C9B3-54E4FAC4F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Дизайнер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виртуальных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миров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сегодня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—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 err="1">
                <a:effectLst/>
                <a:latin typeface="Times New Roman"/>
                <a:cs typeface="Times New Roman"/>
              </a:rPr>
              <a:t>архитектор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художник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инженер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сценарист</a:t>
            </a:r>
            <a:r>
              <a:rPr lang="" i="0" dirty="0">
                <a:effectLst/>
                <a:latin typeface="Times New Roman"/>
                <a:cs typeface="Times New Roman"/>
              </a:rPr>
              <a:t>, режиссер и </a:t>
            </a:r>
            <a:r>
              <a:rPr lang="" i="0" dirty="0" err="1">
                <a:effectLst/>
                <a:latin typeface="Times New Roman"/>
                <a:cs typeface="Times New Roman"/>
              </a:rPr>
              <a:t>программист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создающий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функциональные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виртуальные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пространства</a:t>
            </a:r>
            <a:r>
              <a:rPr lang="" b="0" i="0" dirty="0">
                <a:effectLst/>
                <a:latin typeface="Times New Roman"/>
                <a:cs typeface="Times New Roman"/>
              </a:rPr>
              <a:t>.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Основная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задача</a:t>
            </a:r>
            <a:r>
              <a:rPr lang="" b="0" i="0" dirty="0">
                <a:effectLst/>
                <a:latin typeface="Times New Roman"/>
                <a:cs typeface="Times New Roman"/>
              </a:rPr>
              <a:t> -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создание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эффективного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функционала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виртуального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мира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endParaRPr lang="">
              <a:cs typeface="Calibri" panose="020F0502020204030204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1318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734466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Архитектор</a:t>
            </a:r>
            <a:r>
              <a:rPr lang="en-US" sz="6000" dirty="0">
                <a:latin typeface="Times New Roman"/>
                <a:cs typeface="Times New Roman"/>
              </a:rPr>
              <a:t> </a:t>
            </a:r>
            <a:r>
              <a:rPr lang="en-US" sz="6000" dirty="0" err="1">
                <a:latin typeface="Times New Roman"/>
                <a:cs typeface="Times New Roman"/>
              </a:rPr>
              <a:t>виртуальности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59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E00DF8-FDB3-8764-43D4-0D26EA60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ru-RU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Архитектор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виртуальности</a:t>
            </a:r>
            <a:r>
              <a:rPr lang="" b="0" i="0" dirty="0">
                <a:effectLst/>
                <a:latin typeface="Times New Roman"/>
                <a:cs typeface="Times New Roman"/>
              </a:rPr>
              <a:t> –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специалист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который</a:t>
            </a:r>
            <a:r>
              <a:rPr lang="" b="0" i="0" dirty="0">
                <a:effectLst/>
                <a:latin typeface="Times New Roman"/>
                <a:cs typeface="Times New Roman"/>
              </a:rPr>
              <a:t> создает миры виртуальной (искусственно созданной компьютерными технологиями) реальности, в которые люди могут погружаться с помощью специальных приборов – шлема и очков.</a:t>
            </a:r>
            <a:endParaRPr lang="">
              <a:cs typeface="Calibri" panose="020F050202020403020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0675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Дизайнер</a:t>
            </a:r>
            <a:r>
              <a:rPr lang="en-US" sz="6000" dirty="0">
                <a:latin typeface="Times New Roman"/>
                <a:cs typeface="Times New Roman"/>
              </a:rPr>
              <a:t> </a:t>
            </a:r>
            <a:r>
              <a:rPr lang="en-US" sz="6000" dirty="0" err="1">
                <a:latin typeface="Times New Roman"/>
                <a:cs typeface="Times New Roman"/>
              </a:rPr>
              <a:t>эмоций</a:t>
            </a:r>
            <a:r>
              <a:rPr lang="en-US" sz="6000" dirty="0">
                <a:latin typeface="Times New Roman"/>
                <a:cs typeface="Times New Roman"/>
              </a:rPr>
              <a:t> 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46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40D7FD-105E-06A6-89D9-CD68835C5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Дизайнер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эмоций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- </a:t>
            </a:r>
            <a:r>
              <a:rPr lang="" i="0" dirty="0" err="1">
                <a:effectLst/>
                <a:latin typeface="Times New Roman"/>
                <a:cs typeface="Times New Roman"/>
              </a:rPr>
              <a:t>это</a:t>
            </a:r>
            <a:r>
              <a:rPr lang="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 err="1">
                <a:effectLst/>
                <a:latin typeface="Times New Roman"/>
                <a:cs typeface="Times New Roman"/>
              </a:rPr>
              <a:t>специалист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который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анализирует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то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какие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эмоции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тот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или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иной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контент</a:t>
            </a:r>
            <a:r>
              <a:rPr lang="" i="0" dirty="0">
                <a:effectLst/>
                <a:latin typeface="Times New Roman"/>
                <a:cs typeface="Times New Roman"/>
              </a:rPr>
              <a:t> (</a:t>
            </a:r>
            <a:r>
              <a:rPr lang="" i="0" dirty="0" err="1">
                <a:effectLst/>
                <a:latin typeface="Times New Roman"/>
                <a:cs typeface="Times New Roman"/>
              </a:rPr>
              <a:t>рекламные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тексты</a:t>
            </a:r>
            <a:r>
              <a:rPr lang="" i="0" dirty="0">
                <a:effectLst/>
                <a:latin typeface="Times New Roman"/>
                <a:cs typeface="Times New Roman"/>
              </a:rPr>
              <a:t> и </a:t>
            </a:r>
            <a:r>
              <a:rPr lang="" i="0" dirty="0" err="1">
                <a:effectLst/>
                <a:latin typeface="Times New Roman"/>
                <a:cs typeface="Times New Roman"/>
              </a:rPr>
              <a:t>видео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фотографии</a:t>
            </a:r>
            <a:r>
              <a:rPr lang="" i="0" dirty="0">
                <a:effectLst/>
                <a:latin typeface="Times New Roman"/>
                <a:cs typeface="Times New Roman"/>
              </a:rPr>
              <a:t> и </a:t>
            </a:r>
            <a:r>
              <a:rPr lang="" i="0" dirty="0" err="1">
                <a:effectLst/>
                <a:latin typeface="Times New Roman"/>
                <a:cs typeface="Times New Roman"/>
              </a:rPr>
              <a:t>статьи</a:t>
            </a:r>
            <a:r>
              <a:rPr lang="" i="0" dirty="0">
                <a:effectLst/>
                <a:latin typeface="Times New Roman"/>
                <a:cs typeface="Times New Roman"/>
              </a:rPr>
              <a:t> и т. д.) </a:t>
            </a:r>
            <a:r>
              <a:rPr lang="" i="0" dirty="0" err="1">
                <a:effectLst/>
                <a:latin typeface="Times New Roman"/>
                <a:cs typeface="Times New Roman"/>
              </a:rPr>
              <a:t>может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или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должен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вызывать</a:t>
            </a:r>
            <a:r>
              <a:rPr lang="" i="0" dirty="0">
                <a:effectLst/>
                <a:latin typeface="Times New Roman"/>
                <a:cs typeface="Times New Roman"/>
              </a:rPr>
              <a:t> у </a:t>
            </a:r>
            <a:r>
              <a:rPr lang="" i="0" dirty="0" err="1">
                <a:effectLst/>
                <a:latin typeface="Times New Roman"/>
                <a:cs typeface="Times New Roman"/>
              </a:rPr>
              <a:t>потребителя</a:t>
            </a:r>
            <a:r>
              <a:rPr lang="" i="0" dirty="0">
                <a:effectLst/>
                <a:latin typeface="Times New Roman"/>
                <a:cs typeface="Times New Roman"/>
              </a:rPr>
              <a:t>.</a:t>
            </a:r>
            <a:endParaRPr lang="">
              <a:cs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154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E911E0-9B21-DD25-245B-976D6DF75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Продюсер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смыслового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</a:t>
            </a:r>
            <a:br>
              <a:rPr lang="en-US" sz="6000" dirty="0">
                <a:latin typeface="Times New Roman"/>
                <a:ea typeface="+mj-lt"/>
                <a:cs typeface="+mj-lt"/>
              </a:rPr>
            </a:br>
            <a:r>
              <a:rPr lang="en-US" sz="6000" dirty="0" err="1">
                <a:latin typeface="Times New Roman"/>
                <a:ea typeface="+mj-lt"/>
                <a:cs typeface="+mj-lt"/>
              </a:rPr>
              <a:t>поля</a:t>
            </a:r>
            <a:endParaRPr lang="ru-RU" sz="6000" dirty="0" err="1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5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Медиа и развлечения</vt:lpstr>
      <vt:lpstr>Медиа и развлечения</vt:lpstr>
      <vt:lpstr>Дизайнер  виртуальных  миров</vt:lpstr>
      <vt:lpstr>Презентация PowerPoint</vt:lpstr>
      <vt:lpstr>Архитектор виртуальности</vt:lpstr>
      <vt:lpstr>Презентация PowerPoint</vt:lpstr>
      <vt:lpstr>Дизайнер эмоций </vt:lpstr>
      <vt:lpstr>Презентация PowerPoint</vt:lpstr>
      <vt:lpstr>Продюсер  смыслового  поля</vt:lpstr>
      <vt:lpstr>Презентация PowerPoint</vt:lpstr>
      <vt:lpstr>Игропрактик</vt:lpstr>
      <vt:lpstr>Презентация PowerPoint</vt:lpstr>
      <vt:lpstr>Редактор агрегаторов  контента</vt:lpstr>
      <vt:lpstr>Презентация PowerPoint</vt:lpstr>
      <vt:lpstr>Разработчик  медиапрограмм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Медиа и развлечения</dc:title>
  <dc:creator>saidovafiruz55@gmail.com</dc:creator>
  <cp:lastModifiedBy>Фируза Саидова</cp:lastModifiedBy>
  <cp:revision>215</cp:revision>
  <dcterms:created xsi:type="dcterms:W3CDTF">2022-11-17T16:17:29Z</dcterms:created>
  <dcterms:modified xsi:type="dcterms:W3CDTF">2023-04-19T13:19:46Z</dcterms:modified>
</cp:coreProperties>
</file>