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76" r:id="rId2"/>
    <p:sldId id="257" r:id="rId3"/>
    <p:sldId id="265" r:id="rId4"/>
    <p:sldId id="266" r:id="rId5"/>
    <p:sldId id="272" r:id="rId6"/>
    <p:sldId id="269" r:id="rId7"/>
    <p:sldId id="271" r:id="rId8"/>
    <p:sldId id="268" r:id="rId9"/>
    <p:sldId id="270" r:id="rId10"/>
    <p:sldId id="267" r:id="rId11"/>
    <p:sldId id="273" r:id="rId12"/>
    <p:sldId id="274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43A32A-9FB0-77A4-124B-F892C83D4DCC}" v="2" dt="2023-02-16T20:14:20.435"/>
    <p1510:client id="{C41A808E-9EFA-3D47-9D90-AD302F327DA7}" v="154" dt="2023-03-03T14:08:20.560"/>
    <p1510:client id="{CA7E7B19-733B-2215-82E3-9498AE9C4B22}" v="27" dt="2023-04-23T07:51:51.0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0924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3972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939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818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166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502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99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164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088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2556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5683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0452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Серый робот с цветной кнопками">
            <a:extLst>
              <a:ext uri="{FF2B5EF4-FFF2-40B4-BE49-F238E27FC236}">
                <a16:creationId xmlns:a16="http://schemas.microsoft.com/office/drawing/2014/main" id="{821EABCB-6A90-1D67-DD34-BEC6DDA394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18634" r="-2" b="6364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B45078-73A0-6CB6-68FE-668E6DB6A6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z="9600" dirty="0">
                <a:solidFill>
                  <a:srgbClr val="FFFFFF"/>
                </a:solidFill>
                <a:latin typeface="Times New Roman"/>
                <a:cs typeface="Times New Roman"/>
              </a:rPr>
              <a:t>Робототехника </a:t>
            </a:r>
          </a:p>
        </p:txBody>
      </p:sp>
    </p:spTree>
    <p:extLst>
      <p:ext uri="{BB962C8B-B14F-4D97-AF65-F5344CB8AC3E}">
        <p14:creationId xmlns:p14="http://schemas.microsoft.com/office/powerpoint/2010/main" val="18700213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Rectangle 4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4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: Shape 5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2" name="Freeform: Shape 5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105FED-C55E-D7B4-2F29-A030504C6C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49634"/>
            <a:ext cx="5387195" cy="487497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dirty="0">
                <a:latin typeface="Times New Roman"/>
                <a:ea typeface="+mn-lt"/>
                <a:cs typeface="Times New Roman"/>
              </a:rPr>
              <a:t>Интегратор роботов </a:t>
            </a:r>
            <a:r>
              <a:rPr lang="ru-RU" dirty="0">
                <a:latin typeface="Times New Roman"/>
                <a:ea typeface="+mn-lt"/>
                <a:cs typeface="+mn-lt"/>
              </a:rPr>
              <a:t>занимаются внедрением робототехнических </a:t>
            </a:r>
            <a:r>
              <a:rPr lang="ru-RU" b="0" i="0" dirty="0">
                <a:effectLst/>
                <a:latin typeface="Times New Roman"/>
                <a:ea typeface="+mn-lt"/>
                <a:cs typeface="+mn-lt"/>
              </a:rPr>
              <a:t>систем. </a:t>
            </a:r>
            <a:r>
              <a:rPr lang="ru-RU" dirty="0">
                <a:latin typeface="Times New Roman"/>
                <a:ea typeface="+mn-lt"/>
                <a:cs typeface="+mn-lt"/>
              </a:rPr>
              <a:t>За этот трудоемкий процесс как раз </a:t>
            </a:r>
            <a:r>
              <a:rPr lang="ru-RU" b="0" i="0" dirty="0">
                <a:effectLst/>
                <a:latin typeface="Times New Roman"/>
                <a:ea typeface="+mn-lt"/>
                <a:cs typeface="+mn-lt"/>
              </a:rPr>
              <a:t>и </a:t>
            </a:r>
            <a:r>
              <a:rPr lang="ru-RU" dirty="0">
                <a:latin typeface="Times New Roman"/>
                <a:ea typeface="+mn-lt"/>
                <a:cs typeface="+mn-lt"/>
              </a:rPr>
              <a:t>отвечает интегратор роботов. Главная задача, которая стоит перед специалистом</a:t>
            </a:r>
            <a:r>
              <a:rPr lang="ru-RU" b="0" i="0" dirty="0">
                <a:effectLst/>
                <a:latin typeface="Times New Roman"/>
                <a:ea typeface="+mn-lt"/>
                <a:cs typeface="+mn-lt"/>
              </a:rPr>
              <a:t>, </a:t>
            </a:r>
            <a:r>
              <a:rPr lang="ru-RU" dirty="0">
                <a:latin typeface="Times New Roman"/>
                <a:ea typeface="+mn-lt"/>
                <a:cs typeface="+mn-lt"/>
              </a:rPr>
              <a:t>это введение роботов в эксплуатацию в условиях конкретных компаний. Представители этой профессии предоставляют роботам дополнительную полезность</a:t>
            </a:r>
            <a:r>
              <a:rPr lang="ru-RU" b="0" i="0" dirty="0">
                <a:effectLst/>
                <a:latin typeface="Times New Roman"/>
                <a:ea typeface="+mn-lt"/>
                <a:cs typeface="+mn-lt"/>
              </a:rPr>
              <a:t>, </a:t>
            </a:r>
            <a:r>
              <a:rPr lang="ru-RU" dirty="0">
                <a:latin typeface="Times New Roman"/>
                <a:ea typeface="+mn-lt"/>
                <a:cs typeface="+mn-lt"/>
              </a:rPr>
              <a:t>исключая их из списка неподвижных железок</a:t>
            </a:r>
            <a:r>
              <a:rPr lang="ru-RU" b="0" i="0" dirty="0">
                <a:effectLst/>
                <a:latin typeface="Times New Roman"/>
                <a:ea typeface="+mn-lt"/>
                <a:cs typeface="+mn-lt"/>
              </a:rPr>
              <a:t>.</a:t>
            </a:r>
            <a:endParaRPr lang="ru-RU">
              <a:latin typeface="Times New Roman"/>
              <a:cs typeface="Times New Roman"/>
            </a:endParaRPr>
          </a:p>
          <a:p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1011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C46DD8-B9BB-1F7E-081A-5A1FB2983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5189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6000" dirty="0">
                <a:latin typeface="Times New Roman"/>
                <a:cs typeface="Times New Roman"/>
              </a:rPr>
              <a:t>Технический писатель</a:t>
            </a:r>
            <a:endParaRPr lang="ru-RU" dirty="0">
              <a:ea typeface="+mj-ea"/>
              <a:cs typeface="+mj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6219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Rectangle 4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4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: Shape 5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2" name="Freeform: Shape 5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105FED-C55E-D7B4-2F29-A030504C6C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475825"/>
            <a:ext cx="5257799" cy="524878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dirty="0">
                <a:latin typeface="Times New Roman"/>
                <a:cs typeface="Calibri"/>
              </a:rPr>
              <a:t>В</a:t>
            </a:r>
            <a:r>
              <a:rPr lang="ru-RU" dirty="0">
                <a:latin typeface="Times New Roman"/>
                <a:ea typeface="+mn-lt"/>
                <a:cs typeface="+mn-lt"/>
              </a:rPr>
              <a:t> сфере робототехники есть профессии, где нужно применять не только технические знания, но и литературные навыки. Технический писатель занимается написанием руководств, гайдов и инструкций для пользователей. Перед специалистом стоит задача «перевести» непонятный технический язык на более понятный, чтобы пользователь смог без труда разобраться в управлении роботом и его функциях.</a:t>
            </a:r>
            <a:endParaRPr lang="ru-RU">
              <a:latin typeface="Times New Roman"/>
              <a:cs typeface="Times New Roman"/>
            </a:endParaRPr>
          </a:p>
          <a:p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3177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Rectangle 4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4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: Shape 5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2" name="Freeform: Shape 5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105FED-C55E-D7B4-2F29-A030504C6C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Робототехник</a:t>
            </a:r>
            <a:r>
              <a:rPr lang="" b="0" i="0" dirty="0">
                <a:effectLst/>
                <a:latin typeface="Times New Roman"/>
                <a:cs typeface="Times New Roman"/>
              </a:rPr>
              <a:t> – </a:t>
            </a:r>
            <a:r>
              <a:rPr lang="" i="0" dirty="0">
                <a:effectLst/>
                <a:latin typeface="Times New Roman"/>
                <a:cs typeface="Times New Roman"/>
              </a:rPr>
              <a:t>специалист по разработке роботов и их обслуживанию</a:t>
            </a:r>
            <a:r>
              <a:rPr lang="" b="0" i="0" dirty="0">
                <a:effectLst/>
                <a:latin typeface="Times New Roman"/>
                <a:cs typeface="Times New Roman"/>
              </a:rPr>
              <a:t>.</a:t>
            </a:r>
            <a:r>
              <a:rPr lang="" dirty="0">
                <a:latin typeface="Times New Roman"/>
                <a:cs typeface="Times New Roman"/>
              </a:rPr>
              <a:t> </a:t>
            </a:r>
            <a:r>
              <a:rPr lang="" b="0" i="0" dirty="0">
                <a:effectLst/>
                <a:latin typeface="Times New Roman"/>
                <a:cs typeface="Times New Roman"/>
              </a:rPr>
              <a:t>Робототехники занимаются созданием роботов и автоматизированных технических систем. Исходя из целей и задач создаваемого робота робототехник продумывает механику, электронную часть, программирует его действия.</a:t>
            </a:r>
            <a:r>
              <a:rPr lang="" dirty="0">
                <a:latin typeface="Times New Roman"/>
                <a:cs typeface="Times New Roman"/>
              </a:rPr>
              <a:t> 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09577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C46DD8-B9BB-1F7E-081A-5A1FB2983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66271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6000" dirty="0">
                <a:latin typeface="Times New Roman"/>
                <a:cs typeface="Times New Roman"/>
              </a:rPr>
              <a:t>Сервисный инженер</a:t>
            </a: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1060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Rectangle 4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4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: Shape 5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2" name="Freeform: Shape 5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105FED-C55E-D7B4-2F29-A030504C6C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dirty="0">
                <a:latin typeface="Times New Roman"/>
                <a:ea typeface="+mn-lt"/>
                <a:cs typeface="+mn-lt"/>
              </a:rPr>
              <a:t>Можно смело сказать, что это самая техническая направленность из всех существующих. Сервисный инженер – это про сборку, монтаж, диагностику, ремонт и даже обучение клиентов. Такой специалист должен отлично разбираться в обслуживаемой технике, чтобы не «навредить», а «спасти» систему.</a:t>
            </a:r>
            <a:endParaRPr lang="ru-RU">
              <a:latin typeface="Times New Roman"/>
              <a:cs typeface="Calibri" panose="020F0502020204030204"/>
            </a:endParaRPr>
          </a:p>
          <a:p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2744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C46DD8-B9BB-1F7E-081A-5A1FB2983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8064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6000" dirty="0">
                <a:latin typeface="Times New Roman"/>
                <a:ea typeface="+mj-lt"/>
                <a:cs typeface="+mj-lt"/>
              </a:rPr>
              <a:t>Проектировщик домашних роботов</a:t>
            </a:r>
            <a:endParaRPr lang="ru-RU" sz="6000" dirty="0">
              <a:latin typeface="Times New Roman"/>
              <a:cs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2374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Rectangle 4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4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: Shape 5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2" name="Freeform: Shape 5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105FED-C55E-D7B4-2F29-A030504C6C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endParaRPr lang="ru-RU" dirty="0">
              <a:latin typeface="Times New Roman"/>
              <a:ea typeface="+mn-lt"/>
              <a:cs typeface="+mn-lt"/>
            </a:endParaRPr>
          </a:p>
          <a:p>
            <a:pPr marL="0" indent="0">
              <a:buNone/>
            </a:pPr>
            <a:r>
              <a:rPr lang="ru-RU" dirty="0">
                <a:latin typeface="Times New Roman"/>
                <a:ea typeface="+mn-lt"/>
                <a:cs typeface="+mn-lt"/>
              </a:rPr>
              <a:t>За всеми инновационным техническим оборудованием стоит проектировщик домашних роботов. Для представителей этой профессии важно быть внимательным, иметь системное мышление и склонность к точным наукам. Специалисту важно сделать не только удобное, но и подходящее ко всем стандартам устройство.</a:t>
            </a:r>
            <a:endParaRPr lang="ru-RU">
              <a:latin typeface="Times New Roman"/>
              <a:cs typeface="Calibri" panose="020F0502020204030204"/>
            </a:endParaRPr>
          </a:p>
          <a:p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0592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C46DD8-B9BB-1F7E-081A-5A1FB2983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662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6000" dirty="0">
                <a:latin typeface="Times New Roman"/>
                <a:cs typeface="Times New Roman"/>
              </a:rPr>
              <a:t>Инженер-робототехник</a:t>
            </a:r>
            <a:endParaRPr lang="ru-RU" dirty="0">
              <a:ea typeface="+mj-ea"/>
              <a:cs typeface="+mj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0985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6" name="Rectangle 4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4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: Shape 5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2" name="Freeform: Shape 5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105FED-C55E-D7B4-2F29-A030504C6C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b="1" dirty="0">
                <a:latin typeface="Times New Roman"/>
                <a:cs typeface="Calibri"/>
              </a:rPr>
              <a:t>Инженеры-робототехники</a:t>
            </a:r>
            <a:r>
              <a:rPr lang="ru-RU" dirty="0">
                <a:latin typeface="Times New Roman"/>
                <a:ea typeface="+mn-lt"/>
                <a:cs typeface="+mn-lt"/>
              </a:rPr>
              <a:t> трудятся в специально оборудованных лабораториях, занимаются созданием роботов и робототехнических систем. Для того чтобы добиться успешных результатов, у специалиста должны быть определенные навыки и качества. </a:t>
            </a:r>
            <a:endParaRPr lang="ru-RU">
              <a:latin typeface="Times New Roman"/>
              <a:cs typeface="Calibri" panose="020F0502020204030204"/>
            </a:endParaRPr>
          </a:p>
          <a:p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362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C46DD8-B9BB-1F7E-081A-5A1FB2983F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950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6000" dirty="0">
                <a:latin typeface="Times New Roman"/>
                <a:cs typeface="Times New Roman"/>
              </a:rPr>
              <a:t>Интегратор роботов</a:t>
            </a:r>
            <a:endParaRPr lang="ru-RU" dirty="0">
              <a:ea typeface="+mj-ea"/>
              <a:cs typeface="+mj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459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12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Робототехника </vt:lpstr>
      <vt:lpstr>Презентация PowerPoint</vt:lpstr>
      <vt:lpstr>Сервисный инженер</vt:lpstr>
      <vt:lpstr>Презентация PowerPoint</vt:lpstr>
      <vt:lpstr>Проектировщик домашних роботов</vt:lpstr>
      <vt:lpstr>Презентация PowerPoint</vt:lpstr>
      <vt:lpstr>Инженер-робототехник</vt:lpstr>
      <vt:lpstr>Презентация PowerPoint</vt:lpstr>
      <vt:lpstr>Интегратор роботов</vt:lpstr>
      <vt:lpstr>Презентация PowerPoint</vt:lpstr>
      <vt:lpstr>Технический писатель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Робототехника </dc:title>
  <dc:creator>Фируза Саидова</dc:creator>
  <cp:lastModifiedBy>Фируза Саидова</cp:lastModifiedBy>
  <cp:revision>153</cp:revision>
  <dcterms:created xsi:type="dcterms:W3CDTF">2023-02-14T19:00:59Z</dcterms:created>
  <dcterms:modified xsi:type="dcterms:W3CDTF">2023-04-23T07:52:23Z</dcterms:modified>
</cp:coreProperties>
</file>