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68" r:id="rId2"/>
    <p:sldId id="257" r:id="rId3"/>
    <p:sldId id="266" r:id="rId4"/>
    <p:sldId id="260" r:id="rId5"/>
    <p:sldId id="264" r:id="rId6"/>
    <p:sldId id="261" r:id="rId7"/>
    <p:sldId id="265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789D62-F0F2-01AF-3528-B84997008704}" v="145" dt="2023-03-03T16:54:50.941"/>
    <p1510:client id="{6D27D21E-39D9-42AF-A678-05F60ECCB18E}" v="82" dt="2023-04-23T09:21:07.73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7727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492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92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092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624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1927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748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073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6766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149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266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480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Шаблоны Lotus ткань в черно-белом режиме">
            <a:extLst>
              <a:ext uri="{FF2B5EF4-FFF2-40B4-BE49-F238E27FC236}">
                <a16:creationId xmlns:a16="http://schemas.microsoft.com/office/drawing/2014/main" id="{9C0311A2-5520-55A4-E291-C4682F91F0F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9118" r="-1" b="6591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10F6C9-5A3C-A846-D631-DE4FD4E9E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Культура и искусство</a:t>
            </a:r>
            <a:r>
              <a:rPr lang="ru-RU" sz="9600" dirty="0">
                <a:solidFill>
                  <a:srgbClr val="FFFFFF"/>
                </a:solidFill>
                <a:latin typeface="Times New Roman"/>
                <a:cs typeface="Calibri Light"/>
              </a:rPr>
              <a:t> </a:t>
            </a:r>
          </a:p>
        </p:txBody>
      </p:sp>
      <p:sp>
        <p:nvSpPr>
          <p:cNvPr id="22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5037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74CACD-84B8-4886-B852-2387027FD5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38491" y="849634"/>
            <a:ext cx="5933533" cy="529191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Культура</a:t>
            </a:r>
            <a:r>
              <a:rPr lang="" b="0" i="0" dirty="0">
                <a:effectLst/>
                <a:latin typeface="Times New Roman"/>
                <a:cs typeface="Times New Roman"/>
              </a:rPr>
              <a:t> – это обобщающее понятие для форм жизнедеятельности человека, созданных и создаваемых нами в процессе эволюции. Культура – это нравственные, моральные и материальные ценности, умения, знания, обычаи</a:t>
            </a:r>
            <a:r>
              <a:rPr lang="" dirty="0">
                <a:latin typeface="Times New Roman"/>
                <a:cs typeface="Times New Roman"/>
              </a:rPr>
              <a:t>.</a:t>
            </a:r>
            <a:endParaRPr lang="ru-RU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Искусство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i="0" dirty="0">
                <a:effectLst/>
                <a:latin typeface="Times New Roman"/>
                <a:cs typeface="Times New Roman"/>
              </a:rPr>
              <a:t>–</a:t>
            </a:r>
            <a:r>
              <a:rPr lang="" i="0" dirty="0" err="1">
                <a:effectLst/>
                <a:latin typeface="Times New Roman"/>
                <a:cs typeface="Times New Roman"/>
              </a:rPr>
              <a:t>практическая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i="0" dirty="0" err="1">
                <a:effectLst/>
                <a:latin typeface="Times New Roman"/>
                <a:cs typeface="Times New Roman"/>
              </a:rPr>
              <a:t>деятельность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i="0" dirty="0" err="1">
                <a:effectLst/>
                <a:latin typeface="Times New Roman"/>
                <a:cs typeface="Times New Roman"/>
              </a:rPr>
              <a:t>человека,направленная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i="0" dirty="0" err="1">
                <a:effectLst/>
                <a:latin typeface="Times New Roman"/>
                <a:cs typeface="Times New Roman"/>
              </a:rPr>
              <a:t>на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dirty="0" err="1">
                <a:latin typeface="Times New Roman"/>
                <a:cs typeface="Times New Roman"/>
              </a:rPr>
              <a:t>освоение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i="0" dirty="0">
                <a:effectLst/>
                <a:latin typeface="Times New Roman"/>
                <a:cs typeface="Times New Roman"/>
              </a:rPr>
              <a:t>и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dirty="0" err="1">
                <a:latin typeface="Times New Roman"/>
                <a:cs typeface="Times New Roman"/>
              </a:rPr>
              <a:t>созданиеэстетических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dirty="0" err="1">
                <a:latin typeface="Times New Roman"/>
                <a:cs typeface="Times New Roman"/>
              </a:rPr>
              <a:t>ценностей</a:t>
            </a:r>
            <a:r>
              <a:rPr lang="" i="0" dirty="0">
                <a:effectLst/>
                <a:latin typeface="Times New Roman"/>
                <a:cs typeface="Times New Roman"/>
              </a:rPr>
              <a:t>.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endParaRPr lang="" dirty="0">
              <a:latin typeface="Times New Roman"/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8737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DD7993-1B6C-55B2-7E36-56012E456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cs typeface="Times New Roman"/>
              </a:rPr>
              <a:t>Певец</a:t>
            </a:r>
            <a:endParaRPr lang="ru-RU" dirty="0" err="1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93589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5DCB52-5E70-F244-D480-4947EAA87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Певе́ц</a:t>
            </a:r>
            <a:r>
              <a:rPr lang="" b="1" i="0" dirty="0">
                <a:effectLst/>
                <a:latin typeface="Times New Roman"/>
                <a:cs typeface="Times New Roman"/>
              </a:rPr>
              <a:t>, </a:t>
            </a:r>
            <a:r>
              <a:rPr lang="" b="1" i="0" dirty="0" err="1">
                <a:effectLst/>
                <a:latin typeface="Times New Roman"/>
                <a:cs typeface="Times New Roman"/>
              </a:rPr>
              <a:t>певи́ца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>
                <a:effectLst/>
                <a:latin typeface="Times New Roman"/>
                <a:cs typeface="Times New Roman"/>
              </a:rPr>
              <a:t>— тот, кто поёт, занимается пением; исполнитель вокальной музыки: песен, романсов, арий, хоров и т. п.; музыкант, исполняющий музыку на музыкальном инструменте, которым является его собственный голос. Певец — наиболее распространённая разновидность вокалиста.</a:t>
            </a:r>
            <a:endParaRPr lang="ru-RU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4479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DD7993-1B6C-55B2-7E36-56012E456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ea typeface="+mj-lt"/>
                <a:cs typeface="+mj-lt"/>
              </a:rPr>
              <a:t>Опера</a:t>
            </a:r>
            <a:r>
              <a:rPr lang="en-US" sz="6000">
                <a:latin typeface="Times New Roman"/>
                <a:ea typeface="+mj-lt"/>
                <a:cs typeface="+mj-lt"/>
              </a:rPr>
              <a:t> и балет</a:t>
            </a:r>
            <a:endParaRPr lang="ru-RU" sz="6000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967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E4466B2-A2C2-86F2-2D24-B4650CDAE3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Опера</a:t>
            </a:r>
            <a:r>
              <a:rPr lang="" i="0" dirty="0">
                <a:effectLst/>
                <a:latin typeface="Times New Roman"/>
                <a:cs typeface="Times New Roman"/>
              </a:rPr>
              <a:t> -</a:t>
            </a:r>
            <a:r>
              <a:rPr lang="" dirty="0">
                <a:latin typeface="Times New Roman"/>
                <a:cs typeface="Times New Roman"/>
              </a:rPr>
              <a:t> музыкальный</a:t>
            </a:r>
            <a:r>
              <a:rPr lang="" i="0" dirty="0">
                <a:effectLst/>
                <a:latin typeface="Times New Roman"/>
                <a:cs typeface="Times New Roman"/>
              </a:rPr>
              <a:t> спектакль, в котором все действующие лица поют.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Балет</a:t>
            </a:r>
            <a:r>
              <a:rPr lang="" i="0" dirty="0">
                <a:effectLst/>
                <a:latin typeface="Times New Roman"/>
                <a:cs typeface="Times New Roman"/>
              </a:rPr>
              <a:t> -</a:t>
            </a:r>
            <a:r>
              <a:rPr lang="" dirty="0">
                <a:latin typeface="Times New Roman"/>
                <a:cs typeface="Times New Roman"/>
              </a:rPr>
              <a:t> музыкальный</a:t>
            </a:r>
            <a:r>
              <a:rPr lang="" i="0" dirty="0">
                <a:effectLst/>
                <a:latin typeface="Times New Roman"/>
                <a:cs typeface="Times New Roman"/>
              </a:rPr>
              <a:t> спектакль, в котором все действующие лица танцуют. 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036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DD7993-1B6C-55B2-7E36-56012E456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ea typeface="+mj-lt"/>
                <a:cs typeface="+mj-lt"/>
              </a:rPr>
              <a:t>Кино</a:t>
            </a:r>
            <a:r>
              <a:rPr lang="en-US" sz="6000" dirty="0">
                <a:latin typeface="Times New Roman"/>
                <a:ea typeface="+mj-lt"/>
                <a:cs typeface="+mj-lt"/>
              </a:rPr>
              <a:t> и </a:t>
            </a:r>
            <a:r>
              <a:rPr lang="en-US" sz="6000" dirty="0" err="1">
                <a:latin typeface="Times New Roman"/>
                <a:ea typeface="+mj-lt"/>
                <a:cs typeface="+mj-lt"/>
              </a:rPr>
              <a:t>театр</a:t>
            </a:r>
            <a:endParaRPr lang="ru-RU" dirty="0" err="1">
              <a:latin typeface="Times New Roman"/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6837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E65B4C-3351-1625-E3D6-7B8A69E20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590843"/>
            <a:ext cx="5372817" cy="5133764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1" dirty="0">
                <a:latin typeface="Times New Roman"/>
                <a:cs typeface="Times New Roman"/>
              </a:rPr>
              <a:t>Театр </a:t>
            </a:r>
            <a:r>
              <a:rPr lang="" dirty="0">
                <a:latin typeface="Times New Roman"/>
                <a:cs typeface="Times New Roman"/>
              </a:rPr>
              <a:t>- это</a:t>
            </a:r>
            <a:r>
              <a:rPr lang="" b="0" i="0" dirty="0">
                <a:effectLst/>
                <a:latin typeface="Times New Roman"/>
                <a:cs typeface="Times New Roman"/>
              </a:rPr>
              <a:t> совместная форма исполнительского искусства, которая использует живых исполнителей, обычно актеров или актрис, чтобы представить опыт реального или воображаемого события перед живой аудиторией в определенном месте, часто на сцене.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Фильм</a:t>
            </a:r>
            <a:r>
              <a:rPr lang="" b="0" i="0" dirty="0">
                <a:effectLst/>
                <a:latin typeface="Times New Roman"/>
                <a:cs typeface="Times New Roman"/>
              </a:rPr>
              <a:t> – произведение современного изобразительного искусства, создаваемое посредством движущихся изображений.</a:t>
            </a:r>
            <a:endParaRPr lang="ru-RU" b="0" i="0">
              <a:effectLst/>
              <a:latin typeface="Times New Roman"/>
              <a:cs typeface="Times New Roman"/>
            </a:endParaRPr>
          </a:p>
          <a:p>
            <a:endParaRPr lang="" sz="150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074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8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Office Theme</vt:lpstr>
      <vt:lpstr>Культура и искусство </vt:lpstr>
      <vt:lpstr>Презентация PowerPoint</vt:lpstr>
      <vt:lpstr>Певец</vt:lpstr>
      <vt:lpstr>Презентация PowerPoint</vt:lpstr>
      <vt:lpstr>Опера и балет</vt:lpstr>
      <vt:lpstr>Презентация PowerPoint</vt:lpstr>
      <vt:lpstr>Кино и театр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и искусства </dc:title>
  <dc:creator>Фируза Саидова</dc:creator>
  <cp:lastModifiedBy>Фируза Саидова</cp:lastModifiedBy>
  <cp:revision>144</cp:revision>
  <dcterms:created xsi:type="dcterms:W3CDTF">2023-03-03T11:53:12Z</dcterms:created>
  <dcterms:modified xsi:type="dcterms:W3CDTF">2023-04-23T09:21:11Z</dcterms:modified>
</cp:coreProperties>
</file>