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73" r:id="rId3"/>
    <p:sldId id="271" r:id="rId4"/>
    <p:sldId id="261" r:id="rId5"/>
    <p:sldId id="267" r:id="rId6"/>
    <p:sldId id="262" r:id="rId7"/>
    <p:sldId id="268" r:id="rId8"/>
    <p:sldId id="263" r:id="rId9"/>
    <p:sldId id="270" r:id="rId10"/>
    <p:sldId id="265" r:id="rId11"/>
    <p:sldId id="269" r:id="rId12"/>
    <p:sldId id="26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610E0F-1637-E403-C9BD-6CAB170FCAD0}" v="154" dt="2023-03-03T16:31:24.733"/>
    <p1510:client id="{8FBE9752-9877-4CAF-9DE6-2A9D08E34E27}" v="48" dt="2023-04-23T09:12:34.3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355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812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36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66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82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81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5358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4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986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705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851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159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4B4035-A738-64A8-D9CF-E003FA6818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00FDDE-531A-B9A0-1D2C-75800A5D09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Космос</a:t>
            </a:r>
          </a:p>
        </p:txBody>
      </p:sp>
    </p:spTree>
    <p:extLst>
      <p:ext uri="{BB962C8B-B14F-4D97-AF65-F5344CB8AC3E}">
        <p14:creationId xmlns:p14="http://schemas.microsoft.com/office/powerpoint/2010/main" val="15838717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C8F5CF-C278-3B0C-D0D2-89D86DD93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Космобиолог</a:t>
            </a:r>
            <a:r>
              <a:rPr lang="" b="0" i="0" dirty="0">
                <a:effectLst/>
                <a:latin typeface="Times New Roman"/>
                <a:cs typeface="Times New Roman"/>
              </a:rPr>
              <a:t> – специалист, который исследует поведение всевозможных биологических систем, начиная с вирусов и заканчивая животными и людьми в условиях космоса. В его задачи будут входить изучение физиологии и генных изменений организмов, разработка устойчивых космических экосистем для орбитальных станций, лунных баз и длительных перелетов.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381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BA118-A50C-4379-09EF-F3850E9FF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Дизайнер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космических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сооружений</a:t>
            </a:r>
            <a:endParaRPr lang="ru-RU" dirty="0" err="1">
              <a:latin typeface="Times New Roman"/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4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36A293-CFBB-E6C5-E0DD-D7A660C022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9634"/>
            <a:ext cx="5574101" cy="487497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Дизайнер космических </a:t>
            </a:r>
            <a:r>
              <a:rPr lang="" b="1" dirty="0">
                <a:latin typeface="Times New Roman"/>
                <a:cs typeface="Times New Roman"/>
              </a:rPr>
              <a:t>объектов</a:t>
            </a:r>
            <a:r>
              <a:rPr lang="" dirty="0">
                <a:latin typeface="Times New Roman"/>
                <a:cs typeface="Times New Roman"/>
              </a:rPr>
              <a:t>-</a:t>
            </a:r>
            <a:r>
              <a:rPr lang="" b="0" i="0" dirty="0">
                <a:effectLst/>
                <a:latin typeface="Times New Roman"/>
                <a:cs typeface="Times New Roman"/>
              </a:rPr>
              <a:t> специалист, который создает эстетический облик и обитаемую среду </a:t>
            </a:r>
            <a:r>
              <a:rPr lang="" i="0" dirty="0">
                <a:effectLst/>
                <a:latin typeface="Times New Roman"/>
                <a:cs typeface="Times New Roman"/>
              </a:rPr>
              <a:t>объектов</a:t>
            </a:r>
            <a:r>
              <a:rPr lang="" b="0" i="0" dirty="0">
                <a:effectLst/>
                <a:latin typeface="Times New Roman"/>
                <a:cs typeface="Times New Roman"/>
              </a:rPr>
              <a:t>, связанных с освоением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космоса. </a:t>
            </a:r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i="0" dirty="0">
                <a:effectLst/>
                <a:latin typeface="Times New Roman"/>
                <a:cs typeface="Times New Roman"/>
              </a:rPr>
              <a:t>Космический</a:t>
            </a:r>
            <a:r>
              <a:rPr lang="" b="0" i="0" dirty="0">
                <a:effectLst/>
                <a:latin typeface="Times New Roman"/>
                <a:cs typeface="Times New Roman"/>
              </a:rPr>
              <a:t> тренд популярен не только среди ученых и любителей посмотреть на ночное небо. </a:t>
            </a:r>
            <a:r>
              <a:rPr lang="" i="0" dirty="0">
                <a:effectLst/>
                <a:latin typeface="Times New Roman"/>
                <a:cs typeface="Times New Roman"/>
              </a:rPr>
              <a:t>Космическая</a:t>
            </a:r>
            <a:r>
              <a:rPr lang="" b="0" i="0" dirty="0">
                <a:effectLst/>
                <a:latin typeface="Times New Roman"/>
                <a:cs typeface="Times New Roman"/>
              </a:rPr>
              <a:t> тема везде: в графике, интерьерах, модных нарядах, дизайнах веб-сайтов.</a:t>
            </a:r>
            <a:endParaRPr lang="ru-RU">
              <a:latin typeface="Times New Roman"/>
              <a:ea typeface="Calibri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333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B33E51-A5BB-2C63-787C-3C8E87F9D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9634"/>
            <a:ext cx="5387195" cy="4874973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Verdana"/>
                <a:cs typeface="Times New Roman"/>
              </a:rPr>
              <a:t>В современном понимании космос есть все находящееся за пределами Земли и ее атмосферы. </a:t>
            </a:r>
            <a:r>
              <a:rPr lang="ru-RU" dirty="0">
                <a:latin typeface="Times New Roman"/>
                <a:ea typeface="Verdana"/>
                <a:cs typeface="Times New Roman"/>
              </a:rPr>
              <a:t>Иногда говорят "космическое пространство"; в странах, пользующихся английским языком - "внешнее пространство" (</a:t>
            </a:r>
            <a:r>
              <a:rPr lang="ru-RU" dirty="0" err="1">
                <a:latin typeface="Times New Roman"/>
                <a:ea typeface="Verdana"/>
                <a:cs typeface="Times New Roman"/>
              </a:rPr>
              <a:t>outer</a:t>
            </a:r>
            <a:r>
              <a:rPr lang="ru-RU" dirty="0">
                <a:latin typeface="Times New Roman"/>
                <a:ea typeface="Verdana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Verdana"/>
                <a:cs typeface="Times New Roman"/>
              </a:rPr>
              <a:t>space</a:t>
            </a:r>
            <a:r>
              <a:rPr lang="ru-RU" dirty="0">
                <a:latin typeface="Times New Roman"/>
                <a:ea typeface="Verdana"/>
                <a:cs typeface="Times New Roman"/>
              </a:rPr>
              <a:t>) или даже просто "пространство" (</a:t>
            </a:r>
            <a:r>
              <a:rPr lang="ru-RU" dirty="0" err="1">
                <a:latin typeface="Times New Roman"/>
                <a:ea typeface="Verdana"/>
                <a:cs typeface="Times New Roman"/>
              </a:rPr>
              <a:t>space</a:t>
            </a:r>
            <a:r>
              <a:rPr lang="ru-RU" dirty="0">
                <a:latin typeface="Times New Roman"/>
                <a:ea typeface="Verdana"/>
                <a:cs typeface="Times New Roman"/>
              </a:rPr>
              <a:t>)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97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8DC2F-F12F-6B77-DC6E-21006FD9B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>
                <a:latin typeface="Times New Roman"/>
                <a:ea typeface="+mj-lt"/>
                <a:cs typeface="+mj-lt"/>
              </a:rPr>
              <a:t>    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Космонавт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     (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астронавт</a:t>
            </a:r>
            <a:r>
              <a:rPr lang="en-US" sz="6000" dirty="0">
                <a:latin typeface="Times New Roman"/>
                <a:ea typeface="+mj-lt"/>
                <a:cs typeface="+mj-lt"/>
              </a:rPr>
              <a:t>)</a:t>
            </a:r>
            <a:endParaRPr lang="ru-RU" dirty="0">
              <a:latin typeface="Calibri Light" panose="020F0302020204030204"/>
              <a:ea typeface="Calibri Light" panose="020F0302020204030204"/>
              <a:cs typeface="Calibri Light" panose="020F0302020204030204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586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B33E51-A5BB-2C63-787C-3C8E87F9D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9634"/>
            <a:ext cx="5387195" cy="487497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ru-RU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>
                <a:latin typeface="Times New Roman"/>
                <a:cs typeface="Times New Roman"/>
              </a:rPr>
              <a:t>Астронавты</a:t>
            </a:r>
            <a:r>
              <a:rPr lang="ru-RU">
                <a:latin typeface="Times New Roman"/>
                <a:ea typeface="+mn-lt"/>
                <a:cs typeface="Times New Roman"/>
              </a:rPr>
              <a:t> -</a:t>
            </a:r>
            <a:r>
              <a:rPr lang="ru-RU">
                <a:latin typeface="Times New Roman"/>
                <a:ea typeface="+mn-lt"/>
                <a:cs typeface="+mn-lt"/>
              </a:rPr>
              <a:t>человек, который управляет космическим кораблемили состоит в его экипаже, либотренируется для участия в такомполете.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591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8DC2F-F12F-6B77-DC6E-21006FD9B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Инженер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920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B33E51-A5BB-2C63-787C-3C8E87F9D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Инженер-проектировщик</a:t>
            </a:r>
            <a:r>
              <a:rPr lang="" i="0" dirty="0">
                <a:effectLst/>
                <a:latin typeface="Times New Roman"/>
                <a:cs typeface="Times New Roman"/>
              </a:rPr>
              <a:t> – это специалист, которые разрабатывает точные планы конструкций</a:t>
            </a:r>
            <a:r>
              <a:rPr lang="" dirty="0">
                <a:latin typeface="Times New Roman"/>
                <a:cs typeface="Times New Roman"/>
              </a:rPr>
              <a:t>. </a:t>
            </a:r>
            <a:r>
              <a:rPr lang="" i="0" dirty="0">
                <a:effectLst/>
                <a:latin typeface="Times New Roman"/>
                <a:cs typeface="Times New Roman"/>
              </a:rPr>
              <a:t>Он проектирует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i="0" dirty="0">
                <a:effectLst/>
                <a:latin typeface="Times New Roman"/>
                <a:cs typeface="Times New Roman"/>
              </a:rPr>
              <a:t>автомобильные дороги и развязки, мосты, сооружения, здания, а также </a:t>
            </a:r>
            <a:r>
              <a:rPr lang="" dirty="0">
                <a:latin typeface="Times New Roman"/>
                <a:cs typeface="Times New Roman"/>
              </a:rPr>
              <a:t>системы водоснабжения</a:t>
            </a:r>
            <a:r>
              <a:rPr lang="" i="0" dirty="0">
                <a:effectLst/>
                <a:latin typeface="Times New Roman"/>
                <a:cs typeface="Times New Roman"/>
              </a:rPr>
              <a:t>, вентиляции, канализации и так далее.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ea typeface="Calibri"/>
              <a:cs typeface="Times New Roman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417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F3E22B-15F2-D8D7-EBA8-4E980DA24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Астроном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71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602D69-3197-1618-35E9-CB7423F40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Астроном</a:t>
            </a:r>
            <a:r>
              <a:rPr lang="">
                <a:latin typeface="Times New Roman"/>
                <a:cs typeface="Times New Roman"/>
              </a:rPr>
              <a:t>- это</a:t>
            </a:r>
            <a:r>
              <a:rPr lang="" i="0">
                <a:effectLst/>
                <a:latin typeface="Times New Roman"/>
                <a:cs typeface="Times New Roman"/>
              </a:rPr>
              <a:t> ученый в области </a:t>
            </a:r>
            <a:r>
              <a:rPr lang="" i="0" dirty="0">
                <a:effectLst/>
                <a:latin typeface="Times New Roman"/>
                <a:cs typeface="Times New Roman"/>
              </a:rPr>
              <a:t>астрономии, который фокусирует свои исследования на конкретном вопросе или области, выходящей за рамки Земли. Они наблюдают астрономические объекты, такие как звезды, планеты, луны, кометы и галактики – либо в наблюдательной (путем анализа данных), либо в теоретической астрономии.</a:t>
            </a:r>
            <a:endParaRPr lang="ru-RU">
              <a:latin typeface="Times New Roman"/>
              <a:ea typeface="Calibri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694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9BA118-A50C-4379-09EF-F3850E9FF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Космический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   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биолог</a:t>
            </a:r>
            <a:endParaRPr lang="ru-RU" dirty="0" err="1">
              <a:latin typeface="Times New Roman"/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805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Космос</vt:lpstr>
      <vt:lpstr>Презентация PowerPoint</vt:lpstr>
      <vt:lpstr>    Космонавт      (астронавт)</vt:lpstr>
      <vt:lpstr>Презентация PowerPoint</vt:lpstr>
      <vt:lpstr>Инженер</vt:lpstr>
      <vt:lpstr>Презентация PowerPoint</vt:lpstr>
      <vt:lpstr>Астроном</vt:lpstr>
      <vt:lpstr>Презентация PowerPoint</vt:lpstr>
      <vt:lpstr> Космический    биолог</vt:lpstr>
      <vt:lpstr>Презентация PowerPoint</vt:lpstr>
      <vt:lpstr>Дизайнер  космических  сооружений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Космос</dc:title>
  <dc:creator>Фируза Саидова</dc:creator>
  <cp:lastModifiedBy>Фируза Саидова</cp:lastModifiedBy>
  <cp:revision>149</cp:revision>
  <dcterms:created xsi:type="dcterms:W3CDTF">2023-03-03T11:31:19Z</dcterms:created>
  <dcterms:modified xsi:type="dcterms:W3CDTF">2023-04-23T09:12:37Z</dcterms:modified>
</cp:coreProperties>
</file>