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70" r:id="rId4"/>
    <p:sldId id="258" r:id="rId5"/>
    <p:sldId id="282" r:id="rId6"/>
    <p:sldId id="273" r:id="rId7"/>
    <p:sldId id="278" r:id="rId8"/>
    <p:sldId id="272" r:id="rId9"/>
    <p:sldId id="279" r:id="rId10"/>
    <p:sldId id="271" r:id="rId11"/>
    <p:sldId id="281" r:id="rId12"/>
    <p:sldId id="276" r:id="rId13"/>
    <p:sldId id="269" r:id="rId14"/>
    <p:sldId id="274" r:id="rId15"/>
    <p:sldId id="268" r:id="rId16"/>
    <p:sldId id="277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CC4A5F2-FFD8-234A-467D-4BD04AAC7D49}" v="257" dt="2023-04-23T10:26:04.282"/>
    <p1510:client id="{CEE8B317-626A-7757-645C-59385B3BECAB}" v="1" dt="2023-04-23T09:30:05.1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092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805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818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331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409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886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19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764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466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862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3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121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Интерьер пустого автобуса">
            <a:extLst>
              <a:ext uri="{FF2B5EF4-FFF2-40B4-BE49-F238E27FC236}">
                <a16:creationId xmlns:a16="http://schemas.microsoft.com/office/drawing/2014/main" id="{D54EC9B2-D2A4-9E01-30A3-E832E419A4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b="15730"/>
          <a:stretch/>
        </p:blipFill>
        <p:spPr>
          <a:xfrm>
            <a:off x="1" y="1"/>
            <a:ext cx="12191999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1FC37C-6C7C-DFBF-9CD6-B49281FA8F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159311"/>
          </a:xfrm>
        </p:spPr>
        <p:txBody>
          <a:bodyPr>
            <a:normAutofit/>
          </a:bodyPr>
          <a:lstStyle/>
          <a:p>
            <a:r>
              <a:rPr lang="ru-RU" sz="9600" dirty="0">
                <a:solidFill>
                  <a:srgbClr val="FFFFFF"/>
                </a:solidFill>
                <a:latin typeface="Times New Roman"/>
                <a:cs typeface="Times New Roman"/>
              </a:rPr>
              <a:t>Наземный транспорт</a:t>
            </a:r>
          </a:p>
        </p:txBody>
      </p:sp>
    </p:spTree>
    <p:extLst>
      <p:ext uri="{BB962C8B-B14F-4D97-AF65-F5344CB8AC3E}">
        <p14:creationId xmlns:p14="http://schemas.microsoft.com/office/powerpoint/2010/main" val="15128001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2262FE-B1EF-959E-08F7-3E629CFF5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ea typeface="+mn-lt"/>
                <a:cs typeface="+mn-lt"/>
              </a:rPr>
              <a:t>Проектировщик композитных конструкций для транспортных средств-</a:t>
            </a:r>
            <a:r>
              <a:rPr lang="ru-RU" dirty="0">
                <a:latin typeface="Times New Roman"/>
                <a:ea typeface="+mn-lt"/>
                <a:cs typeface="+mn-lt"/>
              </a:rPr>
              <a:t> это специалист, который разрабатывает конструкции (каркасы, обшивка, детали) из композитных материалов с заданным весом, уровнем прочности, износостойкостью и др. Композитные материалы и сейчас используются для различных видов транспорта, и эксперты активно ищут новые способы их применения.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4437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461F8E-DB44-284B-E7C6-9C1AED69BC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1825" y="1380754"/>
            <a:ext cx="6568351" cy="4095025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latin typeface="Times New Roman"/>
                <a:ea typeface="+mj-lt"/>
                <a:cs typeface="+mj-lt"/>
              </a:rPr>
              <a:t>Проектировщик высокоскоростных железных дорог 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332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2262FE-B1EF-959E-08F7-3E629CFF5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ea typeface="+mn-lt"/>
                <a:cs typeface="+mn-lt"/>
              </a:rPr>
              <a:t>Проектировщик высокоскоростных железных дорог-</a:t>
            </a:r>
            <a:r>
              <a:rPr lang="ru-RU" dirty="0">
                <a:latin typeface="Times New Roman"/>
                <a:ea typeface="+mn-lt"/>
                <a:cs typeface="+mn-lt"/>
              </a:rPr>
              <a:t> это специалист, занимающийся проектированием путей, транспортных развязок и станций для высокоскоростных железных дорог с учетом особенностей территорий и климатических условий. Такие специалисты уже готовятся на Западе, в частности, в Мичиганском технологическом университете действуют курсы обучения в данной области.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2799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461F8E-DB44-284B-E7C6-9C1AED69BC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00013" y="1380754"/>
            <a:ext cx="5806352" cy="405189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latin typeface="Times New Roman"/>
                <a:ea typeface="+mj-lt"/>
                <a:cs typeface="+mj-lt"/>
              </a:rPr>
              <a:t>Проектировщик интермодальных транспортных узлов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9916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2262FE-B1EF-959E-08F7-3E629CFF5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sz="2700" dirty="0">
                <a:latin typeface="Times New Roman"/>
                <a:ea typeface="+mn-lt"/>
                <a:cs typeface="+mn-lt"/>
              </a:rPr>
              <a:t>Разрабатывает проекты интермодальных транспортных узлов (системы пересадки с одного вида транспорта на другой), рассчитывает их пропускную способность (для грузов и пассажиров), износостойкость и оценивает потенциал их развития. Сегодня такие специалисты уже существуют как в России, так и на Западе, однако растущая нагрузка на транспортную инфраструктуру и рост </a:t>
            </a:r>
            <a:r>
              <a:rPr lang="ru-RU" sz="2700" dirty="0" err="1">
                <a:latin typeface="Times New Roman"/>
                <a:ea typeface="+mn-lt"/>
                <a:cs typeface="+mn-lt"/>
              </a:rPr>
              <a:t>пассажиро</a:t>
            </a:r>
            <a:r>
              <a:rPr lang="ru-RU" sz="2700" dirty="0">
                <a:latin typeface="Times New Roman"/>
                <a:ea typeface="+mn-lt"/>
                <a:cs typeface="+mn-lt"/>
              </a:rPr>
              <a:t>- и грузопотоков означает, что их потребуется значительно больше.</a:t>
            </a:r>
            <a:endParaRPr lang="ru-RU" sz="270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19172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461F8E-DB44-284B-E7C6-9C1AED69BC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9502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ea typeface="+mj-lt"/>
                <a:cs typeface="+mj-lt"/>
              </a:rPr>
              <a:t>Оператор кросс-логистики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5206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2262FE-B1EF-959E-08F7-3E629CFF5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ea typeface="+mn-lt"/>
                <a:cs typeface="+mn-lt"/>
              </a:rPr>
              <a:t>Оператор кросс-логистики</a:t>
            </a:r>
            <a:r>
              <a:rPr lang="ru-RU" dirty="0">
                <a:latin typeface="Times New Roman"/>
                <a:ea typeface="+mn-lt"/>
                <a:cs typeface="+mn-lt"/>
              </a:rPr>
              <a:t> профессионал, в компетенции которого входят подбор оптимального способа доставки грузов и перемещения людей различными видами транспорта, контроль и отладка движения потоков через сеть разных видов транспорта, мониторинг</a:t>
            </a:r>
            <a:br>
              <a:rPr lang="ru-RU" dirty="0">
                <a:latin typeface="Times New Roman"/>
                <a:ea typeface="+mn-lt"/>
                <a:cs typeface="+mn-lt"/>
              </a:rPr>
            </a:br>
            <a:r>
              <a:rPr lang="ru-RU" dirty="0">
                <a:latin typeface="Times New Roman"/>
                <a:ea typeface="+mn-lt"/>
                <a:cs typeface="+mn-lt"/>
              </a:rPr>
              <a:t>проходимости транспортных узлов, перераспределение потоков транспортных сетей.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2700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2C7F2C-FCEE-753B-F689-6A4EA0309A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Наземное транспортное средство</a:t>
            </a:r>
            <a:r>
              <a:rPr lang="" b="0" i="0" dirty="0">
                <a:effectLst/>
                <a:latin typeface="Times New Roman"/>
                <a:cs typeface="Times New Roman"/>
              </a:rPr>
              <a:t> — это транспортное средство, перемещающееся только или преимущественно по земле. Таким образом оно участвует в наземном сообщении.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48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461F8E-DB44-284B-E7C6-9C1AED69BC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465" y="1380754"/>
            <a:ext cx="6352692" cy="405189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latin typeface="Times New Roman"/>
                <a:ea typeface="+mj-lt"/>
                <a:cs typeface="+mj-lt"/>
              </a:rPr>
              <a:t>Архитектор интеллектуальных систем управления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8777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2262FE-B1EF-959E-08F7-3E629CFF5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ea typeface="+mn-lt"/>
                <a:cs typeface="+mn-lt"/>
              </a:rPr>
              <a:t>Разрабатывает программное обеспечение для беспилотного транспорта и систем управления транспортными потоками, контролирует интеллектуальные системы управления. На сегодняшний день уже существуют различные решения, с помощью которых осуществляется контроль за сложными перевозками, но управляют этими перевозками люди. В будущем потребуется разработка автоматизированных систем управления транспортом.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847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461F8E-DB44-284B-E7C6-9C1AED69BC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5189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latin typeface="Times New Roman"/>
                <a:ea typeface="+mj-lt"/>
                <a:cs typeface="+mj-lt"/>
              </a:rPr>
              <a:t>Инженер по безопасности транспортной сети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686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2262FE-B1EF-959E-08F7-3E629CFF5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sz="2500" dirty="0">
                <a:latin typeface="Times New Roman"/>
                <a:ea typeface="+mn-lt"/>
                <a:cs typeface="+mn-lt"/>
              </a:rPr>
              <a:t>Специалист по анализу, расчету и мониторингу информационных, экологических и технологических угроз для транспортных сетей. В отличие от специалистов по безопасности дорожного движения, эти инженеры анализируют и предупреждают проблемы, связанные с функционированием транспортных сетей в целом. С ростом скорости передачи информации возникнет запрос и на более быстрое перемещение в пространстве и увеличение скоростей транспорта, а значит — увеличатся требования к инфраструктуре сетей и их безопасности.</a:t>
            </a:r>
            <a:endParaRPr lang="ru-RU" sz="250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8800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461F8E-DB44-284B-E7C6-9C1AED69BC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ea typeface="+mj-lt"/>
                <a:cs typeface="+mj-lt"/>
              </a:rPr>
              <a:t>Строитель «умных» дорог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4333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02262FE-B1EF-959E-08F7-3E629CFF5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ea typeface="+mn-lt"/>
                <a:cs typeface="+mn-lt"/>
              </a:rPr>
              <a:t>Строитель «умных» дорог-</a:t>
            </a:r>
            <a:r>
              <a:rPr lang="ru-RU" dirty="0">
                <a:latin typeface="Times New Roman"/>
                <a:ea typeface="+mn-lt"/>
                <a:cs typeface="+mn-lt"/>
              </a:rPr>
              <a:t> это специалист, который выбирает и устанавливает дорожное адаптивное покрытие, разметку и дорожные знаки с радиочастотной идентификацией, системы наблюдения и датчики для контроля состояния дороги.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1890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461F8E-DB44-284B-E7C6-9C1AED69BC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95025"/>
          </a:xfrm>
        </p:spPr>
        <p:txBody>
          <a:bodyPr>
            <a:noAutofit/>
          </a:bodyPr>
          <a:lstStyle/>
          <a:p>
            <a:r>
              <a:rPr lang="ru-RU" sz="5800" dirty="0">
                <a:latin typeface="Times New Roman"/>
                <a:ea typeface="+mj-lt"/>
                <a:cs typeface="+mj-lt"/>
              </a:rPr>
              <a:t>Проектировщик композитных конструкций для транспортных средств</a:t>
            </a:r>
            <a:endParaRPr lang="ru-RU" sz="5800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772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16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Наземный транспорт</vt:lpstr>
      <vt:lpstr>Презентация PowerPoint</vt:lpstr>
      <vt:lpstr>Архитектор интеллектуальных систем управления</vt:lpstr>
      <vt:lpstr>Презентация PowerPoint</vt:lpstr>
      <vt:lpstr>Инженер по безопасности транспортной сети</vt:lpstr>
      <vt:lpstr>Презентация PowerPoint</vt:lpstr>
      <vt:lpstr>Строитель «умных» дорог</vt:lpstr>
      <vt:lpstr>Презентация PowerPoint</vt:lpstr>
      <vt:lpstr>Проектировщик композитных конструкций для транспортных средств</vt:lpstr>
      <vt:lpstr>Презентация PowerPoint</vt:lpstr>
      <vt:lpstr>Проектировщик высокоскоростных железных дорог </vt:lpstr>
      <vt:lpstr>Презентация PowerPoint</vt:lpstr>
      <vt:lpstr>Проектировщик интермодальных транспортных узлов</vt:lpstr>
      <vt:lpstr>Презентация PowerPoint</vt:lpstr>
      <vt:lpstr>Оператор кросс-логистики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Неземный транспорт</dc:title>
  <dc:creator>Фируза Саидова</dc:creator>
  <cp:lastModifiedBy>Фируза Саидова</cp:lastModifiedBy>
  <cp:revision>179</cp:revision>
  <dcterms:created xsi:type="dcterms:W3CDTF">2023-03-02T18:07:01Z</dcterms:created>
  <dcterms:modified xsi:type="dcterms:W3CDTF">2023-04-23T10:26:18Z</dcterms:modified>
</cp:coreProperties>
</file>