
<file path=[Content_Types].xml><?xml version="1.0" encoding="utf-8"?>
<Types xmlns="http://schemas.openxmlformats.org/package/2006/content-types">
  <Default Extension="jpeg" ContentType="image/jpeg"/>
  <Default Extension="mp4" ContentType="vide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68" r:id="rId4"/>
    <p:sldId id="258" r:id="rId5"/>
    <p:sldId id="269" r:id="rId6"/>
    <p:sldId id="297" r:id="rId7"/>
    <p:sldId id="276" r:id="rId8"/>
    <p:sldId id="273" r:id="rId9"/>
    <p:sldId id="289" r:id="rId10"/>
    <p:sldId id="286" r:id="rId11"/>
    <p:sldId id="290" r:id="rId12"/>
    <p:sldId id="295" r:id="rId13"/>
    <p:sldId id="285" r:id="rId14"/>
    <p:sldId id="294" r:id="rId15"/>
    <p:sldId id="287" r:id="rId16"/>
    <p:sldId id="296" r:id="rId17"/>
    <p:sldId id="288" r:id="rId18"/>
    <p:sldId id="299" r:id="rId19"/>
    <p:sldId id="270" r:id="rId20"/>
    <p:sldId id="260" r:id="rId21"/>
    <p:sldId id="277" r:id="rId22"/>
    <p:sldId id="274" r:id="rId23"/>
    <p:sldId id="279" r:id="rId24"/>
    <p:sldId id="267" r:id="rId25"/>
    <p:sldId id="280" r:id="rId26"/>
    <p:sldId id="261" r:id="rId27"/>
    <p:sldId id="281" r:id="rId28"/>
    <p:sldId id="262" r:id="rId29"/>
    <p:sldId id="283" r:id="rId30"/>
    <p:sldId id="263" r:id="rId31"/>
    <p:sldId id="284" r:id="rId32"/>
    <p:sldId id="264" r:id="rId33"/>
    <p:sldId id="282" r:id="rId34"/>
    <p:sldId id="265" r:id="rId35"/>
    <p:sldId id="271" r:id="rId36"/>
    <p:sldId id="272" r:id="rId37"/>
    <p:sldId id="278" r:id="rId38"/>
    <p:sldId id="275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995E30-EB9B-24BF-AB31-477ED586CE4F}" v="2" dt="2023-03-03T04:07:28.778"/>
    <p1510:client id="{CEFAD96B-3EAB-A2C6-4610-6B1D0DF670E7}" v="76" dt="2023-04-19T12:46:58.298"/>
    <p1510:client id="{D94758DB-12AD-618B-F42F-D9D257BDFAA0}" v="18" dt="2023-03-03T11:18:33.4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Саидова Фируза Махмадшарифовна" userId="S::stud144180@vyatsu.ru::08eb61ec-f431-4967-bc02-5b15fe77caa7" providerId="AD" clId="Web-{6214C237-CFD0-657D-190B-F6774E62A984}"/>
    <pc:docChg chg="addSld modSld">
      <pc:chgData name="Саидова Фируза Махмадшарифовна" userId="S::stud144180@vyatsu.ru::08eb61ec-f431-4967-bc02-5b15fe77caa7" providerId="AD" clId="Web-{6214C237-CFD0-657D-190B-F6774E62A984}" dt="2022-11-19T11:16:03.768" v="4"/>
      <pc:docMkLst>
        <pc:docMk/>
      </pc:docMkLst>
      <pc:sldChg chg="addSp modSp new mod setBg">
        <pc:chgData name="Саидова Фируза Махмадшарифовна" userId="S::stud144180@vyatsu.ru::08eb61ec-f431-4967-bc02-5b15fe77caa7" providerId="AD" clId="Web-{6214C237-CFD0-657D-190B-F6774E62A984}" dt="2022-11-19T11:15:52.033" v="3"/>
        <pc:sldMkLst>
          <pc:docMk/>
          <pc:sldMk cId="1949400276" sldId="289"/>
        </pc:sldMkLst>
        <pc:spChg chg="mod">
          <ac:chgData name="Саидова Фируза Махмадшарифовна" userId="S::stud144180@vyatsu.ru::08eb61ec-f431-4967-bc02-5b15fe77caa7" providerId="AD" clId="Web-{6214C237-CFD0-657D-190B-F6774E62A984}" dt="2022-11-19T11:15:52.033" v="3"/>
          <ac:spMkLst>
            <pc:docMk/>
            <pc:sldMk cId="1949400276" sldId="289"/>
            <ac:spMk id="2" creationId="{E3F140B5-4DBF-DEB2-D570-5DA913C82FE6}"/>
          </ac:spMkLst>
        </pc:spChg>
        <pc:spChg chg="mod">
          <ac:chgData name="Саидова Фируза Махмадшарифовна" userId="S::stud144180@vyatsu.ru::08eb61ec-f431-4967-bc02-5b15fe77caa7" providerId="AD" clId="Web-{6214C237-CFD0-657D-190B-F6774E62A984}" dt="2022-11-19T11:15:52.033" v="3"/>
          <ac:spMkLst>
            <pc:docMk/>
            <pc:sldMk cId="1949400276" sldId="289"/>
            <ac:spMk id="3" creationId="{B6DBDF0C-E06A-1DA4-48F2-D43934E4DD02}"/>
          </ac:spMkLst>
        </pc:spChg>
        <pc:spChg chg="add">
          <ac:chgData name="Саидова Фируза Махмадшарифовна" userId="S::stud144180@vyatsu.ru::08eb61ec-f431-4967-bc02-5b15fe77caa7" providerId="AD" clId="Web-{6214C237-CFD0-657D-190B-F6774E62A984}" dt="2022-11-19T11:15:52.033" v="3"/>
          <ac:spMkLst>
            <pc:docMk/>
            <pc:sldMk cId="1949400276" sldId="289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6214C237-CFD0-657D-190B-F6774E62A984}" dt="2022-11-19T11:15:52.033" v="3"/>
          <ac:spMkLst>
            <pc:docMk/>
            <pc:sldMk cId="1949400276" sldId="289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6214C237-CFD0-657D-190B-F6774E62A984}" dt="2022-11-19T11:15:52.033" v="3"/>
          <ac:spMkLst>
            <pc:docMk/>
            <pc:sldMk cId="1949400276" sldId="289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6214C237-CFD0-657D-190B-F6774E62A984}" dt="2022-11-19T11:15:52.033" v="3"/>
          <ac:spMkLst>
            <pc:docMk/>
            <pc:sldMk cId="1949400276" sldId="289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6214C237-CFD0-657D-190B-F6774E62A984}" dt="2022-11-19T11:15:52.033" v="3"/>
          <ac:spMkLst>
            <pc:docMk/>
            <pc:sldMk cId="1949400276" sldId="289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6214C237-CFD0-657D-190B-F6774E62A984}" dt="2022-11-19T11:15:52.033" v="3"/>
          <ac:spMkLst>
            <pc:docMk/>
            <pc:sldMk cId="1949400276" sldId="289"/>
            <ac:spMk id="18" creationId="{6ED12BFC-A737-46AF-8411-481112D54B0C}"/>
          </ac:spMkLst>
        </pc:spChg>
      </pc:sldChg>
      <pc:sldChg chg="addSp modSp new mod setBg">
        <pc:chgData name="Саидова Фируза Махмадшарифовна" userId="S::stud144180@vyatsu.ru::08eb61ec-f431-4967-bc02-5b15fe77caa7" providerId="AD" clId="Web-{6214C237-CFD0-657D-190B-F6774E62A984}" dt="2022-11-19T11:16:03.768" v="4"/>
        <pc:sldMkLst>
          <pc:docMk/>
          <pc:sldMk cId="2877204119" sldId="290"/>
        </pc:sldMkLst>
        <pc:spChg chg="mod">
          <ac:chgData name="Саидова Фируза Махмадшарифовна" userId="S::stud144180@vyatsu.ru::08eb61ec-f431-4967-bc02-5b15fe77caa7" providerId="AD" clId="Web-{6214C237-CFD0-657D-190B-F6774E62A984}" dt="2022-11-19T11:16:03.768" v="4"/>
          <ac:spMkLst>
            <pc:docMk/>
            <pc:sldMk cId="2877204119" sldId="290"/>
            <ac:spMk id="2" creationId="{09DE3361-B88C-A7A9-FF13-FFF01A9EB706}"/>
          </ac:spMkLst>
        </pc:spChg>
        <pc:spChg chg="mod">
          <ac:chgData name="Саидова Фируза Махмадшарифовна" userId="S::stud144180@vyatsu.ru::08eb61ec-f431-4967-bc02-5b15fe77caa7" providerId="AD" clId="Web-{6214C237-CFD0-657D-190B-F6774E62A984}" dt="2022-11-19T11:16:03.768" v="4"/>
          <ac:spMkLst>
            <pc:docMk/>
            <pc:sldMk cId="2877204119" sldId="290"/>
            <ac:spMk id="3" creationId="{866381B7-4E77-FF9D-C1A2-B81F2376ECF3}"/>
          </ac:spMkLst>
        </pc:spChg>
        <pc:spChg chg="add">
          <ac:chgData name="Саидова Фируза Махмадшарифовна" userId="S::stud144180@vyatsu.ru::08eb61ec-f431-4967-bc02-5b15fe77caa7" providerId="AD" clId="Web-{6214C237-CFD0-657D-190B-F6774E62A984}" dt="2022-11-19T11:16:03.768" v="4"/>
          <ac:spMkLst>
            <pc:docMk/>
            <pc:sldMk cId="2877204119" sldId="290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6214C237-CFD0-657D-190B-F6774E62A984}" dt="2022-11-19T11:16:03.768" v="4"/>
          <ac:spMkLst>
            <pc:docMk/>
            <pc:sldMk cId="2877204119" sldId="290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6214C237-CFD0-657D-190B-F6774E62A984}" dt="2022-11-19T11:16:03.768" v="4"/>
          <ac:spMkLst>
            <pc:docMk/>
            <pc:sldMk cId="2877204119" sldId="290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6214C237-CFD0-657D-190B-F6774E62A984}" dt="2022-11-19T11:16:03.768" v="4"/>
          <ac:spMkLst>
            <pc:docMk/>
            <pc:sldMk cId="2877204119" sldId="290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6214C237-CFD0-657D-190B-F6774E62A984}" dt="2022-11-19T11:16:03.768" v="4"/>
          <ac:spMkLst>
            <pc:docMk/>
            <pc:sldMk cId="2877204119" sldId="290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6214C237-CFD0-657D-190B-F6774E62A984}" dt="2022-11-19T11:16:03.768" v="4"/>
          <ac:spMkLst>
            <pc:docMk/>
            <pc:sldMk cId="2877204119" sldId="290"/>
            <ac:spMk id="18" creationId="{6ED12BFC-A737-46AF-8411-481112D54B0C}"/>
          </ac:spMkLst>
        </pc:spChg>
      </pc:sldChg>
      <pc:sldChg chg="new">
        <pc:chgData name="Саидова Фируза Махмадшарифовна" userId="S::stud144180@vyatsu.ru::08eb61ec-f431-4967-bc02-5b15fe77caa7" providerId="AD" clId="Web-{6214C237-CFD0-657D-190B-F6774E62A984}" dt="2022-11-19T11:15:36.954" v="2"/>
        <pc:sldMkLst>
          <pc:docMk/>
          <pc:sldMk cId="1267430801" sldId="291"/>
        </pc:sldMkLst>
      </pc:sldChg>
    </pc:docChg>
  </pc:docChgLst>
  <pc:docChgLst>
    <pc:chgData name="Саидова Фируза Махмадшарифовна" userId="S::stud144180@vyatsu.ru::08eb61ec-f431-4967-bc02-5b15fe77caa7" providerId="AD" clId="Web-{C0DD2CB7-4E18-11BC-FF66-9BE7F3694936}"/>
    <pc:docChg chg="addSld delSld modSld sldOrd">
      <pc:chgData name="Саидова Фируза Махмадшарифовна" userId="S::stud144180@vyatsu.ru::08eb61ec-f431-4967-bc02-5b15fe77caa7" providerId="AD" clId="Web-{C0DD2CB7-4E18-11BC-FF66-9BE7F3694936}" dt="2022-12-15T23:36:40.990" v="177" actId="20577"/>
      <pc:docMkLst>
        <pc:docMk/>
      </pc:docMkLst>
      <pc:sldChg chg="modSp">
        <pc:chgData name="Саидова Фируза Махмадшарифовна" userId="S::stud144180@vyatsu.ru::08eb61ec-f431-4967-bc02-5b15fe77caa7" providerId="AD" clId="Web-{C0DD2CB7-4E18-11BC-FF66-9BE7F3694936}" dt="2022-12-15T22:16:51.901" v="39" actId="20577"/>
        <pc:sldMkLst>
          <pc:docMk/>
          <pc:sldMk cId="53672176" sldId="258"/>
        </pc:sldMkLst>
        <pc:spChg chg="mod">
          <ac:chgData name="Саидова Фируза Махмадшарифовна" userId="S::stud144180@vyatsu.ru::08eb61ec-f431-4967-bc02-5b15fe77caa7" providerId="AD" clId="Web-{C0DD2CB7-4E18-11BC-FF66-9BE7F3694936}" dt="2022-12-15T22:16:51.901" v="39" actId="20577"/>
          <ac:spMkLst>
            <pc:docMk/>
            <pc:sldMk cId="53672176" sldId="258"/>
            <ac:spMk id="3" creationId="{EE626FB8-B3C9-5DC1-85D7-5C771D84A398}"/>
          </ac:spMkLst>
        </pc:spChg>
      </pc:sldChg>
      <pc:sldChg chg="modSp del">
        <pc:chgData name="Саидова Фируза Махмадшарифовна" userId="S::stud144180@vyatsu.ru::08eb61ec-f431-4967-bc02-5b15fe77caa7" providerId="AD" clId="Web-{C0DD2CB7-4E18-11BC-FF66-9BE7F3694936}" dt="2022-12-15T22:07:02.335" v="5"/>
        <pc:sldMkLst>
          <pc:docMk/>
          <pc:sldMk cId="1875467692" sldId="259"/>
        </pc:sldMkLst>
        <pc:spChg chg="mod">
          <ac:chgData name="Саидова Фируза Махмадшарифовна" userId="S::stud144180@vyatsu.ru::08eb61ec-f431-4967-bc02-5b15fe77caa7" providerId="AD" clId="Web-{C0DD2CB7-4E18-11BC-FF66-9BE7F3694936}" dt="2022-12-15T22:06:58.632" v="4" actId="20577"/>
          <ac:spMkLst>
            <pc:docMk/>
            <pc:sldMk cId="1875467692" sldId="259"/>
            <ac:spMk id="3" creationId="{A6A544A8-A5A0-4B5E-5C8E-968236B493D6}"/>
          </ac:spMkLst>
        </pc:spChg>
      </pc:sldChg>
      <pc:sldChg chg="ord">
        <pc:chgData name="Саидова Фируза Махмадшарифовна" userId="S::stud144180@vyatsu.ru::08eb61ec-f431-4967-bc02-5b15fe77caa7" providerId="AD" clId="Web-{C0DD2CB7-4E18-11BC-FF66-9BE7F3694936}" dt="2022-12-15T22:15:59.868" v="29"/>
        <pc:sldMkLst>
          <pc:docMk/>
          <pc:sldMk cId="706552213" sldId="260"/>
        </pc:sldMkLst>
      </pc:sldChg>
      <pc:sldChg chg="delSp">
        <pc:chgData name="Саидова Фируза Махмадшарифовна" userId="S::stud144180@vyatsu.ru::08eb61ec-f431-4967-bc02-5b15fe77caa7" providerId="AD" clId="Web-{C0DD2CB7-4E18-11BC-FF66-9BE7F3694936}" dt="2022-12-15T22:18:47.264" v="52"/>
        <pc:sldMkLst>
          <pc:docMk/>
          <pc:sldMk cId="3686816153" sldId="262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2:18:47.264" v="52"/>
          <ac:spMkLst>
            <pc:docMk/>
            <pc:sldMk cId="3686816153" sldId="262"/>
            <ac:spMk id="2" creationId="{53E6E693-84E4-CA28-B914-821D3D9D144D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C0DD2CB7-4E18-11BC-FF66-9BE7F3694936}" dt="2022-12-15T22:18:57.139" v="54"/>
        <pc:sldMkLst>
          <pc:docMk/>
          <pc:sldMk cId="986113583" sldId="263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2:18:57.139" v="54"/>
          <ac:spMkLst>
            <pc:docMk/>
            <pc:sldMk cId="986113583" sldId="263"/>
            <ac:spMk id="2" creationId="{A123A56D-1DB7-A36F-CB76-82ADD18968A3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C0DD2CB7-4E18-11BC-FF66-9BE7F3694936}" dt="2022-12-15T22:19:05.967" v="56"/>
        <pc:sldMkLst>
          <pc:docMk/>
          <pc:sldMk cId="3785962612" sldId="264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2:19:05.967" v="56"/>
          <ac:spMkLst>
            <pc:docMk/>
            <pc:sldMk cId="3785962612" sldId="264"/>
            <ac:spMk id="2" creationId="{6C311C7A-7D6C-074D-03EE-AD560C2BC8C1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C0DD2CB7-4E18-11BC-FF66-9BE7F3694936}" dt="2022-12-15T22:19:16.264" v="58"/>
        <pc:sldMkLst>
          <pc:docMk/>
          <pc:sldMk cId="45884840" sldId="265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2:19:16.264" v="58"/>
          <ac:spMkLst>
            <pc:docMk/>
            <pc:sldMk cId="45884840" sldId="265"/>
            <ac:spMk id="2" creationId="{3063D9F2-18C6-B95A-A92D-126061DAFBD5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C0DD2CB7-4E18-11BC-FF66-9BE7F3694936}" dt="2022-12-15T22:18:22.966" v="49"/>
        <pc:sldMkLst>
          <pc:docMk/>
          <pc:sldMk cId="2290449471" sldId="267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2:18:22.966" v="49"/>
          <ac:spMkLst>
            <pc:docMk/>
            <pc:sldMk cId="2290449471" sldId="267"/>
            <ac:spMk id="2" creationId="{67BBC152-6DD2-F638-7DBF-1E47DE9A11F9}"/>
          </ac:spMkLst>
        </pc:spChg>
      </pc:sldChg>
      <pc:sldChg chg="ord">
        <pc:chgData name="Саидова Фируза Махмадшарифовна" userId="S::stud144180@vyatsu.ru::08eb61ec-f431-4967-bc02-5b15fe77caa7" providerId="AD" clId="Web-{C0DD2CB7-4E18-11BC-FF66-9BE7F3694936}" dt="2022-12-15T22:37:29.302" v="163"/>
        <pc:sldMkLst>
          <pc:docMk/>
          <pc:sldMk cId="1216433666" sldId="269"/>
        </pc:sldMkLst>
      </pc:sldChg>
      <pc:sldChg chg="ord">
        <pc:chgData name="Саидова Фируза Махмадшарифовна" userId="S::stud144180@vyatsu.ru::08eb61ec-f431-4967-bc02-5b15fe77caa7" providerId="AD" clId="Web-{C0DD2CB7-4E18-11BC-FF66-9BE7F3694936}" dt="2022-12-15T22:15:42.102" v="28"/>
        <pc:sldMkLst>
          <pc:docMk/>
          <pc:sldMk cId="4002159981" sldId="270"/>
        </pc:sldMkLst>
      </pc:sldChg>
      <pc:sldChg chg="delSp modSp">
        <pc:chgData name="Саидова Фируза Махмадшарифовна" userId="S::stud144180@vyatsu.ru::08eb61ec-f431-4967-bc02-5b15fe77caa7" providerId="AD" clId="Web-{C0DD2CB7-4E18-11BC-FF66-9BE7F3694936}" dt="2022-12-15T23:36:40.990" v="177" actId="20577"/>
        <pc:sldMkLst>
          <pc:docMk/>
          <pc:sldMk cId="990839402" sldId="272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2:19:22.530" v="59"/>
          <ac:spMkLst>
            <pc:docMk/>
            <pc:sldMk cId="990839402" sldId="272"/>
            <ac:spMk id="2" creationId="{42F0F16F-8F69-6333-6C88-684A05D4764C}"/>
          </ac:spMkLst>
        </pc:spChg>
        <pc:spChg chg="mod">
          <ac:chgData name="Саидова Фируза Махмадшарифовна" userId="S::stud144180@vyatsu.ru::08eb61ec-f431-4967-bc02-5b15fe77caa7" providerId="AD" clId="Web-{C0DD2CB7-4E18-11BC-FF66-9BE7F3694936}" dt="2022-12-15T23:36:40.990" v="177" actId="20577"/>
          <ac:spMkLst>
            <pc:docMk/>
            <pc:sldMk cId="990839402" sldId="272"/>
            <ac:spMk id="3" creationId="{7B160958-DC46-6FF1-8962-6B50D28E1325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C0DD2CB7-4E18-11BC-FF66-9BE7F3694936}" dt="2022-12-15T22:17:45.058" v="44"/>
        <pc:sldMkLst>
          <pc:docMk/>
          <pc:sldMk cId="3473038735" sldId="273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2:17:45.058" v="44"/>
          <ac:spMkLst>
            <pc:docMk/>
            <pc:sldMk cId="3473038735" sldId="273"/>
            <ac:spMk id="2" creationId="{54B3DE9D-B3CC-0D03-FB01-F45BBAB6093B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C0DD2CB7-4E18-11BC-FF66-9BE7F3694936}" dt="2022-12-15T22:18:14.122" v="47"/>
        <pc:sldMkLst>
          <pc:docMk/>
          <pc:sldMk cId="2868630629" sldId="274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2:18:14.122" v="47"/>
          <ac:spMkLst>
            <pc:docMk/>
            <pc:sldMk cId="2868630629" sldId="274"/>
            <ac:spMk id="2" creationId="{CF81686B-CA62-185F-7A69-1A3D8C9E6977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C0DD2CB7-4E18-11BC-FF66-9BE7F3694936}" dt="2022-12-15T22:19:27.624" v="60"/>
        <pc:sldMkLst>
          <pc:docMk/>
          <pc:sldMk cId="4293595248" sldId="275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2:19:27.624" v="60"/>
          <ac:spMkLst>
            <pc:docMk/>
            <pc:sldMk cId="4293595248" sldId="275"/>
            <ac:spMk id="2" creationId="{4DF91FD7-E798-6AFA-8EBB-6FA24C927EB8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C0DD2CB7-4E18-11BC-FF66-9BE7F3694936}" dt="2022-12-15T22:18:18.544" v="48"/>
        <pc:sldMkLst>
          <pc:docMk/>
          <pc:sldMk cId="3295378968" sldId="279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2:18:18.544" v="48"/>
          <ac:spMkLst>
            <pc:docMk/>
            <pc:sldMk cId="3295378968" sldId="279"/>
            <ac:spMk id="3" creationId="{B733EC15-9A75-7975-EABF-CBA9B4198F1F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C0DD2CB7-4E18-11BC-FF66-9BE7F3694936}" dt="2022-12-15T22:18:28.029" v="50"/>
        <pc:sldMkLst>
          <pc:docMk/>
          <pc:sldMk cId="2500860783" sldId="280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2:18:28.029" v="50"/>
          <ac:spMkLst>
            <pc:docMk/>
            <pc:sldMk cId="2500860783" sldId="280"/>
            <ac:spMk id="3" creationId="{B733EC15-9A75-7975-EABF-CBA9B4198F1F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C0DD2CB7-4E18-11BC-FF66-9BE7F3694936}" dt="2022-12-15T22:18:42.123" v="51"/>
        <pc:sldMkLst>
          <pc:docMk/>
          <pc:sldMk cId="3028908550" sldId="281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2:18:42.123" v="51"/>
          <ac:spMkLst>
            <pc:docMk/>
            <pc:sldMk cId="3028908550" sldId="281"/>
            <ac:spMk id="3" creationId="{B733EC15-9A75-7975-EABF-CBA9B4198F1F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C0DD2CB7-4E18-11BC-FF66-9BE7F3694936}" dt="2022-12-15T22:19:12.108" v="57"/>
        <pc:sldMkLst>
          <pc:docMk/>
          <pc:sldMk cId="4233411310" sldId="282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2:19:12.108" v="57"/>
          <ac:spMkLst>
            <pc:docMk/>
            <pc:sldMk cId="4233411310" sldId="282"/>
            <ac:spMk id="3" creationId="{B733EC15-9A75-7975-EABF-CBA9B4198F1F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C0DD2CB7-4E18-11BC-FF66-9BE7F3694936}" dt="2022-12-15T22:18:52.686" v="53"/>
        <pc:sldMkLst>
          <pc:docMk/>
          <pc:sldMk cId="4007369053" sldId="283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2:18:52.686" v="53"/>
          <ac:spMkLst>
            <pc:docMk/>
            <pc:sldMk cId="4007369053" sldId="283"/>
            <ac:spMk id="3" creationId="{B733EC15-9A75-7975-EABF-CBA9B4198F1F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C0DD2CB7-4E18-11BC-FF66-9BE7F3694936}" dt="2022-12-15T22:19:01.295" v="55"/>
        <pc:sldMkLst>
          <pc:docMk/>
          <pc:sldMk cId="157024891" sldId="284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2:19:01.295" v="55"/>
          <ac:spMkLst>
            <pc:docMk/>
            <pc:sldMk cId="157024891" sldId="284"/>
            <ac:spMk id="3" creationId="{E2E89D77-9765-B6CD-DB66-911D053BEB0E}"/>
          </ac:spMkLst>
        </pc:spChg>
      </pc:sldChg>
      <pc:sldChg chg="modSp ord">
        <pc:chgData name="Саидова Фируза Махмадшарифовна" userId="S::stud144180@vyatsu.ru::08eb61ec-f431-4967-bc02-5b15fe77caa7" providerId="AD" clId="Web-{C0DD2CB7-4E18-11BC-FF66-9BE7F3694936}" dt="2022-12-15T22:30:41.024" v="141" actId="20577"/>
        <pc:sldMkLst>
          <pc:docMk/>
          <pc:sldMk cId="3438459350" sldId="285"/>
        </pc:sldMkLst>
        <pc:spChg chg="mod">
          <ac:chgData name="Саидова Фируза Махмадшарифовна" userId="S::stud144180@vyatsu.ru::08eb61ec-f431-4967-bc02-5b15fe77caa7" providerId="AD" clId="Web-{C0DD2CB7-4E18-11BC-FF66-9BE7F3694936}" dt="2022-12-15T22:30:41.024" v="141" actId="20577"/>
          <ac:spMkLst>
            <pc:docMk/>
            <pc:sldMk cId="3438459350" sldId="285"/>
            <ac:spMk id="2" creationId="{2C22D284-DB6C-0FB1-2663-5540EE1A06A7}"/>
          </ac:spMkLst>
        </pc:spChg>
      </pc:sldChg>
      <pc:sldChg chg="delSp modSp ord">
        <pc:chgData name="Саидова Фируза Махмадшарифовна" userId="S::stud144180@vyatsu.ru::08eb61ec-f431-4967-bc02-5b15fe77caa7" providerId="AD" clId="Web-{C0DD2CB7-4E18-11BC-FF66-9BE7F3694936}" dt="2022-12-15T22:17:58.465" v="45"/>
        <pc:sldMkLst>
          <pc:docMk/>
          <pc:sldMk cId="3840087160" sldId="286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2:17:58.465" v="45"/>
          <ac:spMkLst>
            <pc:docMk/>
            <pc:sldMk cId="3840087160" sldId="286"/>
            <ac:spMk id="2" creationId="{D830CB19-6F9D-CCDC-FED2-1FDCF8E7C0C9}"/>
          </ac:spMkLst>
        </pc:spChg>
        <pc:spChg chg="mod">
          <ac:chgData name="Саидова Фируза Махмадшарифовна" userId="S::stud144180@vyatsu.ru::08eb61ec-f431-4967-bc02-5b15fe77caa7" providerId="AD" clId="Web-{C0DD2CB7-4E18-11BC-FF66-9BE7F3694936}" dt="2022-12-15T22:08:41.729" v="7" actId="20577"/>
          <ac:spMkLst>
            <pc:docMk/>
            <pc:sldMk cId="3840087160" sldId="286"/>
            <ac:spMk id="3" creationId="{27331D2B-4E30-72EF-8F64-86A9C2058D41}"/>
          </ac:spMkLst>
        </pc:spChg>
      </pc:sldChg>
      <pc:sldChg chg="modSp ord">
        <pc:chgData name="Саидова Фируза Махмадшарифовна" userId="S::stud144180@vyatsu.ru::08eb61ec-f431-4967-bc02-5b15fe77caa7" providerId="AD" clId="Web-{C0DD2CB7-4E18-11BC-FF66-9BE7F3694936}" dt="2022-12-15T22:31:15.775" v="144" actId="20577"/>
        <pc:sldMkLst>
          <pc:docMk/>
          <pc:sldMk cId="4175822380" sldId="287"/>
        </pc:sldMkLst>
        <pc:spChg chg="mod">
          <ac:chgData name="Саидова Фируза Махмадшарифовна" userId="S::stud144180@vyatsu.ru::08eb61ec-f431-4967-bc02-5b15fe77caa7" providerId="AD" clId="Web-{C0DD2CB7-4E18-11BC-FF66-9BE7F3694936}" dt="2022-12-15T22:31:15.775" v="144" actId="20577"/>
          <ac:spMkLst>
            <pc:docMk/>
            <pc:sldMk cId="4175822380" sldId="287"/>
            <ac:spMk id="2" creationId="{2C22D284-DB6C-0FB1-2663-5540EE1A06A7}"/>
          </ac:spMkLst>
        </pc:spChg>
      </pc:sldChg>
      <pc:sldChg chg="modSp ord">
        <pc:chgData name="Саидова Фируза Махмадшарифовна" userId="S::stud144180@vyatsu.ru::08eb61ec-f431-4967-bc02-5b15fe77caa7" providerId="AD" clId="Web-{C0DD2CB7-4E18-11BC-FF66-9BE7F3694936}" dt="2022-12-15T22:35:07.891" v="162" actId="14100"/>
        <pc:sldMkLst>
          <pc:docMk/>
          <pc:sldMk cId="2826526628" sldId="288"/>
        </pc:sldMkLst>
        <pc:spChg chg="mod">
          <ac:chgData name="Саидова Фируза Махмадшарифовна" userId="S::stud144180@vyatsu.ru::08eb61ec-f431-4967-bc02-5b15fe77caa7" providerId="AD" clId="Web-{C0DD2CB7-4E18-11BC-FF66-9BE7F3694936}" dt="2022-12-15T22:35:07.891" v="162" actId="14100"/>
          <ac:spMkLst>
            <pc:docMk/>
            <pc:sldMk cId="2826526628" sldId="288"/>
            <ac:spMk id="2" creationId="{2C22D284-DB6C-0FB1-2663-5540EE1A06A7}"/>
          </ac:spMkLst>
        </pc:spChg>
      </pc:sldChg>
      <pc:sldChg chg="delSp modSp ord">
        <pc:chgData name="Саидова Фируза Махмадшарифовна" userId="S::stud144180@vyatsu.ru::08eb61ec-f431-4967-bc02-5b15fe77caa7" providerId="AD" clId="Web-{C0DD2CB7-4E18-11BC-FF66-9BE7F3694936}" dt="2022-12-15T22:11:18.500" v="15" actId="14100"/>
        <pc:sldMkLst>
          <pc:docMk/>
          <pc:sldMk cId="1949400276" sldId="289"/>
        </pc:sldMkLst>
        <pc:spChg chg="mod">
          <ac:chgData name="Саидова Фируза Махмадшарифовна" userId="S::stud144180@vyatsu.ru::08eb61ec-f431-4967-bc02-5b15fe77caa7" providerId="AD" clId="Web-{C0DD2CB7-4E18-11BC-FF66-9BE7F3694936}" dt="2022-12-15T22:11:18.500" v="15" actId="14100"/>
          <ac:spMkLst>
            <pc:docMk/>
            <pc:sldMk cId="1949400276" sldId="289"/>
            <ac:spMk id="2" creationId="{E3F140B5-4DBF-DEB2-D570-5DA913C82FE6}"/>
          </ac:spMkLst>
        </pc:spChg>
        <pc:spChg chg="del">
          <ac:chgData name="Саидова Фируза Махмадшарифовна" userId="S::stud144180@vyatsu.ru::08eb61ec-f431-4967-bc02-5b15fe77caa7" providerId="AD" clId="Web-{C0DD2CB7-4E18-11BC-FF66-9BE7F3694936}" dt="2022-12-15T22:11:09.015" v="14"/>
          <ac:spMkLst>
            <pc:docMk/>
            <pc:sldMk cId="1949400276" sldId="289"/>
            <ac:spMk id="3" creationId="{B6DBDF0C-E06A-1DA4-48F2-D43934E4DD02}"/>
          </ac:spMkLst>
        </pc:spChg>
      </pc:sldChg>
      <pc:sldChg chg="delSp modSp">
        <pc:chgData name="Саидова Фируза Махмадшарифовна" userId="S::stud144180@vyatsu.ru::08eb61ec-f431-4967-bc02-5b15fe77caa7" providerId="AD" clId="Web-{C0DD2CB7-4E18-11BC-FF66-9BE7F3694936}" dt="2022-12-15T22:17:13.807" v="43" actId="14100"/>
        <pc:sldMkLst>
          <pc:docMk/>
          <pc:sldMk cId="2877204119" sldId="290"/>
        </pc:sldMkLst>
        <pc:spChg chg="mod">
          <ac:chgData name="Саидова Фируза Махмадшарифовна" userId="S::stud144180@vyatsu.ru::08eb61ec-f431-4967-bc02-5b15fe77caa7" providerId="AD" clId="Web-{C0DD2CB7-4E18-11BC-FF66-9BE7F3694936}" dt="2022-12-15T22:17:13.807" v="43" actId="14100"/>
          <ac:spMkLst>
            <pc:docMk/>
            <pc:sldMk cId="2877204119" sldId="290"/>
            <ac:spMk id="2" creationId="{09DE3361-B88C-A7A9-FF13-FFF01A9EB706}"/>
          </ac:spMkLst>
        </pc:spChg>
        <pc:spChg chg="del">
          <ac:chgData name="Саидова Фируза Махмадшарифовна" userId="S::stud144180@vyatsu.ru::08eb61ec-f431-4967-bc02-5b15fe77caa7" providerId="AD" clId="Web-{C0DD2CB7-4E18-11BC-FF66-9BE7F3694936}" dt="2022-12-15T22:17:04.526" v="42"/>
          <ac:spMkLst>
            <pc:docMk/>
            <pc:sldMk cId="2877204119" sldId="290"/>
            <ac:spMk id="3" creationId="{866381B7-4E77-FF9D-C1A2-B81F2376ECF3}"/>
          </ac:spMkLst>
        </pc:spChg>
      </pc:sldChg>
      <pc:sldChg chg="del">
        <pc:chgData name="Саидова Фируза Махмадшарифовна" userId="S::stud144180@vyatsu.ru::08eb61ec-f431-4967-bc02-5b15fe77caa7" providerId="AD" clId="Web-{C0DD2CB7-4E18-11BC-FF66-9BE7F3694936}" dt="2022-12-15T22:28:38.829" v="131"/>
        <pc:sldMkLst>
          <pc:docMk/>
          <pc:sldMk cId="1267430801" sldId="291"/>
        </pc:sldMkLst>
      </pc:sldChg>
      <pc:sldChg chg="del">
        <pc:chgData name="Саидова Фируза Махмадшарифовна" userId="S::stud144180@vyatsu.ru::08eb61ec-f431-4967-bc02-5b15fe77caa7" providerId="AD" clId="Web-{C0DD2CB7-4E18-11BC-FF66-9BE7F3694936}" dt="2022-12-15T22:10:05.747" v="10"/>
        <pc:sldMkLst>
          <pc:docMk/>
          <pc:sldMk cId="4192651804" sldId="292"/>
        </pc:sldMkLst>
      </pc:sldChg>
      <pc:sldChg chg="del">
        <pc:chgData name="Саидова Фируза Махмадшарифовна" userId="S::stud144180@vyatsu.ru::08eb61ec-f431-4967-bc02-5b15fe77caa7" providerId="AD" clId="Web-{C0DD2CB7-4E18-11BC-FF66-9BE7F3694936}" dt="2022-12-15T22:13:44.817" v="27"/>
        <pc:sldMkLst>
          <pc:docMk/>
          <pc:sldMk cId="2754010283" sldId="293"/>
        </pc:sldMkLst>
      </pc:sldChg>
      <pc:sldChg chg="delSp modSp add ord replId">
        <pc:chgData name="Саидова Фируза Махмадшарифовна" userId="S::stud144180@vyatsu.ru::08eb61ec-f431-4967-bc02-5b15fe77caa7" providerId="AD" clId="Web-{C0DD2CB7-4E18-11BC-FF66-9BE7F3694936}" dt="2022-12-15T22:30:31.680" v="138" actId="20577"/>
        <pc:sldMkLst>
          <pc:docMk/>
          <pc:sldMk cId="1660208838" sldId="294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2:22:29.411" v="67"/>
          <ac:spMkLst>
            <pc:docMk/>
            <pc:sldMk cId="1660208838" sldId="294"/>
            <ac:spMk id="2" creationId="{D830CB19-6F9D-CCDC-FED2-1FDCF8E7C0C9}"/>
          </ac:spMkLst>
        </pc:spChg>
        <pc:spChg chg="mod">
          <ac:chgData name="Саидова Фируза Махмадшарифовна" userId="S::stud144180@vyatsu.ru::08eb61ec-f431-4967-bc02-5b15fe77caa7" providerId="AD" clId="Web-{C0DD2CB7-4E18-11BC-FF66-9BE7F3694936}" dt="2022-12-15T22:30:31.680" v="138" actId="20577"/>
          <ac:spMkLst>
            <pc:docMk/>
            <pc:sldMk cId="1660208838" sldId="294"/>
            <ac:spMk id="3" creationId="{27331D2B-4E30-72EF-8F64-86A9C2058D41}"/>
          </ac:spMkLst>
        </pc:spChg>
      </pc:sldChg>
      <pc:sldChg chg="new del">
        <pc:chgData name="Саидова Фируза Махмадшарифовна" userId="S::stud144180@vyatsu.ru::08eb61ec-f431-4967-bc02-5b15fe77caa7" providerId="AD" clId="Web-{C0DD2CB7-4E18-11BC-FF66-9BE7F3694936}" dt="2022-12-15T22:06:01.255" v="1"/>
        <pc:sldMkLst>
          <pc:docMk/>
          <pc:sldMk cId="2302942869" sldId="294"/>
        </pc:sldMkLst>
      </pc:sldChg>
      <pc:sldChg chg="delSp modSp add ord replId">
        <pc:chgData name="Саидова Фируза Махмадшарифовна" userId="S::stud144180@vyatsu.ru::08eb61ec-f431-4967-bc02-5b15fe77caa7" providerId="AD" clId="Web-{C0DD2CB7-4E18-11BC-FF66-9BE7F3694936}" dt="2022-12-15T22:18:05.559" v="46"/>
        <pc:sldMkLst>
          <pc:docMk/>
          <pc:sldMk cId="2306369803" sldId="295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2:18:05.559" v="46"/>
          <ac:spMkLst>
            <pc:docMk/>
            <pc:sldMk cId="2306369803" sldId="295"/>
            <ac:spMk id="2" creationId="{D830CB19-6F9D-CCDC-FED2-1FDCF8E7C0C9}"/>
          </ac:spMkLst>
        </pc:spChg>
        <pc:spChg chg="mod">
          <ac:chgData name="Саидова Фируза Махмадшарифовна" userId="S::stud144180@vyatsu.ru::08eb61ec-f431-4967-bc02-5b15fe77caa7" providerId="AD" clId="Web-{C0DD2CB7-4E18-11BC-FF66-9BE7F3694936}" dt="2022-12-15T22:13:36.598" v="26" actId="1076"/>
          <ac:spMkLst>
            <pc:docMk/>
            <pc:sldMk cId="2306369803" sldId="295"/>
            <ac:spMk id="3" creationId="{27331D2B-4E30-72EF-8F64-86A9C2058D41}"/>
          </ac:spMkLst>
        </pc:spChg>
      </pc:sldChg>
      <pc:sldChg chg="delSp modSp add ord replId">
        <pc:chgData name="Саидова Фируза Махмадшарифовна" userId="S::stud144180@vyatsu.ru::08eb61ec-f431-4967-bc02-5b15fe77caa7" providerId="AD" clId="Web-{C0DD2CB7-4E18-11BC-FF66-9BE7F3694936}" dt="2022-12-15T22:32:26.496" v="149"/>
        <pc:sldMkLst>
          <pc:docMk/>
          <pc:sldMk cId="3540097127" sldId="296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2:32:26.496" v="149"/>
          <ac:spMkLst>
            <pc:docMk/>
            <pc:sldMk cId="3540097127" sldId="296"/>
            <ac:spMk id="2" creationId="{D830CB19-6F9D-CCDC-FED2-1FDCF8E7C0C9}"/>
          </ac:spMkLst>
        </pc:spChg>
        <pc:spChg chg="mod">
          <ac:chgData name="Саидова Фируза Махмадшарифовна" userId="S::stud144180@vyatsu.ru::08eb61ec-f431-4967-bc02-5b15fe77caa7" providerId="AD" clId="Web-{C0DD2CB7-4E18-11BC-FF66-9BE7F3694936}" dt="2022-12-15T22:27:59.796" v="129" actId="20577"/>
          <ac:spMkLst>
            <pc:docMk/>
            <pc:sldMk cId="3540097127" sldId="296"/>
            <ac:spMk id="3" creationId="{27331D2B-4E30-72EF-8F64-86A9C2058D41}"/>
          </ac:spMkLst>
        </pc:spChg>
      </pc:sldChg>
      <pc:sldChg chg="delSp modSp add ord replId">
        <pc:chgData name="Саидова Фируза Махмадшарифовна" userId="S::stud144180@vyatsu.ru::08eb61ec-f431-4967-bc02-5b15fe77caa7" providerId="AD" clId="Web-{C0DD2CB7-4E18-11BC-FF66-9BE7F3694936}" dt="2022-12-15T23:32:09.354" v="174" actId="20577"/>
        <pc:sldMkLst>
          <pc:docMk/>
          <pc:sldMk cId="711894049" sldId="297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3:19:06.521" v="166"/>
          <ac:spMkLst>
            <pc:docMk/>
            <pc:sldMk cId="711894049" sldId="297"/>
            <ac:spMk id="2" creationId="{D830CB19-6F9D-CCDC-FED2-1FDCF8E7C0C9}"/>
          </ac:spMkLst>
        </pc:spChg>
        <pc:spChg chg="mod">
          <ac:chgData name="Саидова Фируза Махмадшарифовна" userId="S::stud144180@vyatsu.ru::08eb61ec-f431-4967-bc02-5b15fe77caa7" providerId="AD" clId="Web-{C0DD2CB7-4E18-11BC-FF66-9BE7F3694936}" dt="2022-12-15T23:32:09.354" v="174" actId="20577"/>
          <ac:spMkLst>
            <pc:docMk/>
            <pc:sldMk cId="711894049" sldId="297"/>
            <ac:spMk id="3" creationId="{27331D2B-4E30-72EF-8F64-86A9C2058D41}"/>
          </ac:spMkLst>
        </pc:spChg>
      </pc:sldChg>
      <pc:sldChg chg="add del replId">
        <pc:chgData name="Саидова Фируза Махмадшарифовна" userId="S::stud144180@vyatsu.ru::08eb61ec-f431-4967-bc02-5b15fe77caa7" providerId="AD" clId="Web-{C0DD2CB7-4E18-11BC-FF66-9BE7F3694936}" dt="2022-12-15T22:38:11.256" v="165"/>
        <pc:sldMkLst>
          <pc:docMk/>
          <pc:sldMk cId="2434108313" sldId="298"/>
        </pc:sldMkLst>
      </pc:sldChg>
      <pc:sldChg chg="delSp modSp add ord replId">
        <pc:chgData name="Саидова Фируза Махмадшарифовна" userId="S::stud144180@vyatsu.ru::08eb61ec-f431-4967-bc02-5b15fe77caa7" providerId="AD" clId="Web-{C0DD2CB7-4E18-11BC-FF66-9BE7F3694936}" dt="2022-12-15T22:32:15.011" v="148"/>
        <pc:sldMkLst>
          <pc:docMk/>
          <pc:sldMk cId="2881569033" sldId="299"/>
        </pc:sldMkLst>
        <pc:spChg chg="del">
          <ac:chgData name="Саидова Фируза Махмадшарифовна" userId="S::stud144180@vyatsu.ru::08eb61ec-f431-4967-bc02-5b15fe77caa7" providerId="AD" clId="Web-{C0DD2CB7-4E18-11BC-FF66-9BE7F3694936}" dt="2022-12-15T22:32:15.011" v="148"/>
          <ac:spMkLst>
            <pc:docMk/>
            <pc:sldMk cId="2881569033" sldId="299"/>
            <ac:spMk id="2" creationId="{D830CB19-6F9D-CCDC-FED2-1FDCF8E7C0C9}"/>
          </ac:spMkLst>
        </pc:spChg>
        <pc:spChg chg="mod">
          <ac:chgData name="Саидова Фируза Махмадшарифовна" userId="S::stud144180@vyatsu.ru::08eb61ec-f431-4967-bc02-5b15fe77caa7" providerId="AD" clId="Web-{C0DD2CB7-4E18-11BC-FF66-9BE7F3694936}" dt="2022-12-15T22:32:12.011" v="147" actId="20577"/>
          <ac:spMkLst>
            <pc:docMk/>
            <pc:sldMk cId="2881569033" sldId="299"/>
            <ac:spMk id="3" creationId="{27331D2B-4E30-72EF-8F64-86A9C2058D41}"/>
          </ac:spMkLst>
        </pc:spChg>
      </pc:sldChg>
    </pc:docChg>
  </pc:docChgLst>
  <pc:docChgLst>
    <pc:chgData name="Саидова Фируза Махмадшарифовна" userId="S::stud144180@vyatsu.ru::08eb61ec-f431-4967-bc02-5b15fe77caa7" providerId="AD" clId="Web-{CEFAD96B-3EAB-A2C6-4610-6B1D0DF670E7}"/>
    <pc:docChg chg="modSld">
      <pc:chgData name="Саидова Фируза Махмадшарифовна" userId="S::stud144180@vyatsu.ru::08eb61ec-f431-4967-bc02-5b15fe77caa7" providerId="AD" clId="Web-{CEFAD96B-3EAB-A2C6-4610-6B1D0DF670E7}" dt="2023-04-19T12:46:58.298" v="73" actId="20577"/>
      <pc:docMkLst>
        <pc:docMk/>
      </pc:docMkLst>
      <pc:sldChg chg="modSp">
        <pc:chgData name="Саидова Фируза Махмадшарифовна" userId="S::stud144180@vyatsu.ru::08eb61ec-f431-4967-bc02-5b15fe77caa7" providerId="AD" clId="Web-{CEFAD96B-3EAB-A2C6-4610-6B1D0DF670E7}" dt="2023-04-19T12:34:29.131" v="1" actId="20577"/>
        <pc:sldMkLst>
          <pc:docMk/>
          <pc:sldMk cId="201966201" sldId="257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34:29.131" v="1" actId="20577"/>
          <ac:spMkLst>
            <pc:docMk/>
            <pc:sldMk cId="201966201" sldId="257"/>
            <ac:spMk id="3" creationId="{642DBD6C-CC1B-6D12-CF2B-94D488F678B0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34:59.023" v="5" actId="20577"/>
        <pc:sldMkLst>
          <pc:docMk/>
          <pc:sldMk cId="53672176" sldId="258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34:59.023" v="5" actId="20577"/>
          <ac:spMkLst>
            <pc:docMk/>
            <pc:sldMk cId="53672176" sldId="258"/>
            <ac:spMk id="3" creationId="{EE626FB8-B3C9-5DC1-85D7-5C771D84A398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40:42.113" v="38" actId="20577"/>
        <pc:sldMkLst>
          <pc:docMk/>
          <pc:sldMk cId="706552213" sldId="260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40:42.113" v="38" actId="20577"/>
          <ac:spMkLst>
            <pc:docMk/>
            <pc:sldMk cId="706552213" sldId="260"/>
            <ac:spMk id="3" creationId="{9B57378B-0AC7-D180-8430-8D4BAD7F7D23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42:07.444" v="44" actId="20577"/>
        <pc:sldMkLst>
          <pc:docMk/>
          <pc:sldMk cId="2486403156" sldId="261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42:07.444" v="44" actId="20577"/>
          <ac:spMkLst>
            <pc:docMk/>
            <pc:sldMk cId="2486403156" sldId="261"/>
            <ac:spMk id="3" creationId="{A2B2BDF9-8CBF-CA15-6C4F-0092BC9A4B04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43:24.837" v="52" actId="20577"/>
        <pc:sldMkLst>
          <pc:docMk/>
          <pc:sldMk cId="3686816153" sldId="262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43:24.837" v="52" actId="20577"/>
          <ac:spMkLst>
            <pc:docMk/>
            <pc:sldMk cId="3686816153" sldId="262"/>
            <ac:spMk id="3" creationId="{D26D3E46-D19C-8A86-F73E-7227FB118D2E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44:11.276" v="55" actId="20577"/>
        <pc:sldMkLst>
          <pc:docMk/>
          <pc:sldMk cId="986113583" sldId="263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44:11.276" v="55" actId="20577"/>
          <ac:spMkLst>
            <pc:docMk/>
            <pc:sldMk cId="986113583" sldId="263"/>
            <ac:spMk id="3" creationId="{5905A2CF-D846-7877-D030-AD2A64CD5872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46:21.453" v="71" actId="20577"/>
        <pc:sldMkLst>
          <pc:docMk/>
          <pc:sldMk cId="3785962612" sldId="264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46:21.453" v="71" actId="20577"/>
          <ac:spMkLst>
            <pc:docMk/>
            <pc:sldMk cId="3785962612" sldId="264"/>
            <ac:spMk id="3" creationId="{16B0A81F-3406-8435-3529-BA2F0C9D830C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46:16.062" v="70" actId="20577"/>
        <pc:sldMkLst>
          <pc:docMk/>
          <pc:sldMk cId="45884840" sldId="265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46:16.062" v="70" actId="20577"/>
          <ac:spMkLst>
            <pc:docMk/>
            <pc:sldMk cId="45884840" sldId="265"/>
            <ac:spMk id="3" creationId="{D6EDDC17-1D0D-79F6-B914-B4D0220229B0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41:33.083" v="41" actId="20577"/>
        <pc:sldMkLst>
          <pc:docMk/>
          <pc:sldMk cId="2290449471" sldId="267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41:33.083" v="41" actId="20577"/>
          <ac:spMkLst>
            <pc:docMk/>
            <pc:sldMk cId="2290449471" sldId="267"/>
            <ac:spMk id="3" creationId="{47C67CF2-5081-CBF5-5604-CEB3496C276A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34:44.850" v="2" actId="20577"/>
        <pc:sldMkLst>
          <pc:docMk/>
          <pc:sldMk cId="603742724" sldId="268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34:44.850" v="2" actId="20577"/>
          <ac:spMkLst>
            <pc:docMk/>
            <pc:sldMk cId="603742724" sldId="268"/>
            <ac:spMk id="2" creationId="{1E870D11-3228-D7BB-722B-7A5CFE985073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46:42.547" v="72" actId="20577"/>
        <pc:sldMkLst>
          <pc:docMk/>
          <pc:sldMk cId="990839402" sldId="272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46:42.547" v="72" actId="20577"/>
          <ac:spMkLst>
            <pc:docMk/>
            <pc:sldMk cId="990839402" sldId="272"/>
            <ac:spMk id="3" creationId="{7B160958-DC46-6FF1-8962-6B50D28E1325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35:44.462" v="10" actId="20577"/>
        <pc:sldMkLst>
          <pc:docMk/>
          <pc:sldMk cId="3473038735" sldId="273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35:44.462" v="10" actId="20577"/>
          <ac:spMkLst>
            <pc:docMk/>
            <pc:sldMk cId="3473038735" sldId="273"/>
            <ac:spMk id="3" creationId="{F6391E3C-D261-CDBA-4757-BA9346727E07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46:58.298" v="73" actId="20577"/>
        <pc:sldMkLst>
          <pc:docMk/>
          <pc:sldMk cId="1579656774" sldId="278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46:58.298" v="73" actId="20577"/>
          <ac:spMkLst>
            <pc:docMk/>
            <pc:sldMk cId="1579656774" sldId="278"/>
            <ac:spMk id="2" creationId="{9F948138-D915-F689-AD4D-3AF34610E282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41:23.208" v="39" actId="14100"/>
        <pc:sldMkLst>
          <pc:docMk/>
          <pc:sldMk cId="3295378968" sldId="279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41:23.208" v="39" actId="14100"/>
          <ac:spMkLst>
            <pc:docMk/>
            <pc:sldMk cId="3295378968" sldId="279"/>
            <ac:spMk id="2" creationId="{23A8E543-C4BF-0195-0021-F6AEDBD32A80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41:44.615" v="42" actId="14100"/>
        <pc:sldMkLst>
          <pc:docMk/>
          <pc:sldMk cId="2500860783" sldId="280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41:44.615" v="42" actId="14100"/>
          <ac:spMkLst>
            <pc:docMk/>
            <pc:sldMk cId="2500860783" sldId="280"/>
            <ac:spMk id="2" creationId="{23A8E543-C4BF-0195-0021-F6AEDBD32A80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43:01.352" v="51" actId="20577"/>
        <pc:sldMkLst>
          <pc:docMk/>
          <pc:sldMk cId="3028908550" sldId="281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43:01.352" v="51" actId="20577"/>
          <ac:spMkLst>
            <pc:docMk/>
            <pc:sldMk cId="3028908550" sldId="281"/>
            <ac:spMk id="2" creationId="{23A8E543-C4BF-0195-0021-F6AEDBD32A80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46:00.890" v="67" actId="1076"/>
        <pc:sldMkLst>
          <pc:docMk/>
          <pc:sldMk cId="4233411310" sldId="282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46:00.890" v="67" actId="1076"/>
          <ac:spMkLst>
            <pc:docMk/>
            <pc:sldMk cId="4233411310" sldId="282"/>
            <ac:spMk id="2" creationId="{23A8E543-C4BF-0195-0021-F6AEDBD32A80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43:57.401" v="53" actId="14100"/>
        <pc:sldMkLst>
          <pc:docMk/>
          <pc:sldMk cId="4007369053" sldId="283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43:57.401" v="53" actId="14100"/>
          <ac:spMkLst>
            <pc:docMk/>
            <pc:sldMk cId="4007369053" sldId="283"/>
            <ac:spMk id="2" creationId="{23A8E543-C4BF-0195-0021-F6AEDBD32A80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44:25.214" v="56" actId="14100"/>
        <pc:sldMkLst>
          <pc:docMk/>
          <pc:sldMk cId="157024891" sldId="284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44:25.214" v="56" actId="14100"/>
          <ac:spMkLst>
            <pc:docMk/>
            <pc:sldMk cId="157024891" sldId="284"/>
            <ac:spMk id="2" creationId="{3CCF7238-B8D7-BA7C-BFCC-A3449D442796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37:02.605" v="15" actId="14100"/>
        <pc:sldMkLst>
          <pc:docMk/>
          <pc:sldMk cId="3438459350" sldId="285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37:02.605" v="15" actId="14100"/>
          <ac:spMkLst>
            <pc:docMk/>
            <pc:sldMk cId="3438459350" sldId="285"/>
            <ac:spMk id="2" creationId="{2C22D284-DB6C-0FB1-2663-5540EE1A06A7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36:04.259" v="12" actId="20577"/>
        <pc:sldMkLst>
          <pc:docMk/>
          <pc:sldMk cId="3840087160" sldId="286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36:04.259" v="12" actId="20577"/>
          <ac:spMkLst>
            <pc:docMk/>
            <pc:sldMk cId="3840087160" sldId="286"/>
            <ac:spMk id="3" creationId="{27331D2B-4E30-72EF-8F64-86A9C2058D41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39:13.782" v="28" actId="14100"/>
        <pc:sldMkLst>
          <pc:docMk/>
          <pc:sldMk cId="4175822380" sldId="287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39:13.782" v="28" actId="14100"/>
          <ac:spMkLst>
            <pc:docMk/>
            <pc:sldMk cId="4175822380" sldId="287"/>
            <ac:spMk id="2" creationId="{2C22D284-DB6C-0FB1-2663-5540EE1A06A7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38:17.983" v="27" actId="20577"/>
        <pc:sldMkLst>
          <pc:docMk/>
          <pc:sldMk cId="1660208838" sldId="294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38:17.983" v="27" actId="20577"/>
          <ac:spMkLst>
            <pc:docMk/>
            <pc:sldMk cId="1660208838" sldId="294"/>
            <ac:spMk id="3" creationId="{27331D2B-4E30-72EF-8F64-86A9C2058D41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36:39.417" v="14" actId="20577"/>
        <pc:sldMkLst>
          <pc:docMk/>
          <pc:sldMk cId="2306369803" sldId="295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36:39.417" v="14" actId="20577"/>
          <ac:spMkLst>
            <pc:docMk/>
            <pc:sldMk cId="2306369803" sldId="295"/>
            <ac:spMk id="3" creationId="{27331D2B-4E30-72EF-8F64-86A9C2058D41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39:24.954" v="30" actId="20577"/>
        <pc:sldMkLst>
          <pc:docMk/>
          <pc:sldMk cId="3540097127" sldId="296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39:24.954" v="30" actId="20577"/>
          <ac:spMkLst>
            <pc:docMk/>
            <pc:sldMk cId="3540097127" sldId="296"/>
            <ac:spMk id="3" creationId="{27331D2B-4E30-72EF-8F64-86A9C2058D41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35:11.898" v="6" actId="20577"/>
        <pc:sldMkLst>
          <pc:docMk/>
          <pc:sldMk cId="711894049" sldId="297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35:11.898" v="6" actId="20577"/>
          <ac:spMkLst>
            <pc:docMk/>
            <pc:sldMk cId="711894049" sldId="297"/>
            <ac:spMk id="3" creationId="{27331D2B-4E30-72EF-8F64-86A9C2058D41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CEFAD96B-3EAB-A2C6-4610-6B1D0DF670E7}" dt="2023-04-19T12:39:40.626" v="31" actId="20577"/>
        <pc:sldMkLst>
          <pc:docMk/>
          <pc:sldMk cId="2881569033" sldId="299"/>
        </pc:sldMkLst>
        <pc:spChg chg="mod">
          <ac:chgData name="Саидова Фируза Махмадшарифовна" userId="S::stud144180@vyatsu.ru::08eb61ec-f431-4967-bc02-5b15fe77caa7" providerId="AD" clId="Web-{CEFAD96B-3EAB-A2C6-4610-6B1D0DF670E7}" dt="2023-04-19T12:39:40.626" v="31" actId="20577"/>
          <ac:spMkLst>
            <pc:docMk/>
            <pc:sldMk cId="2881569033" sldId="299"/>
            <ac:spMk id="3" creationId="{27331D2B-4E30-72EF-8F64-86A9C2058D41}"/>
          </ac:spMkLst>
        </pc:spChg>
      </pc:sldChg>
    </pc:docChg>
  </pc:docChgLst>
  <pc:docChgLst>
    <pc:chgData name="Фируза Саидова" userId="08eb61ec-f431-4967-bc02-5b15fe77caa7" providerId="ADAL" clId="{9B40FC27-1822-9F4C-BFD4-A28E42A17EFC}"/>
    <pc:docChg chg="undo custSel addSld modSld">
      <pc:chgData name="Фируза Саидова" userId="08eb61ec-f431-4967-bc02-5b15fe77caa7" providerId="ADAL" clId="{9B40FC27-1822-9F4C-BFD4-A28E42A17EFC}" dt="2022-11-17T11:53:59.888" v="356" actId="20577"/>
      <pc:docMkLst>
        <pc:docMk/>
      </pc:docMkLst>
      <pc:sldChg chg="modSp">
        <pc:chgData name="Фируза Саидова" userId="08eb61ec-f431-4967-bc02-5b15fe77caa7" providerId="ADAL" clId="{9B40FC27-1822-9F4C-BFD4-A28E42A17EFC}" dt="2022-11-17T07:57:12.842" v="33" actId="25668"/>
        <pc:sldMkLst>
          <pc:docMk/>
          <pc:sldMk cId="4107296737" sldId="256"/>
        </pc:sldMkLst>
        <pc:spChg chg="mod">
          <ac:chgData name="Фируза Саидова" userId="08eb61ec-f431-4967-bc02-5b15fe77caa7" providerId="ADAL" clId="{9B40FC27-1822-9F4C-BFD4-A28E42A17EFC}" dt="2022-11-17T07:57:12.842" v="33" actId="25668"/>
          <ac:spMkLst>
            <pc:docMk/>
            <pc:sldMk cId="4107296737" sldId="256"/>
            <ac:spMk id="2" creationId="{ED27F29D-DEEA-EC0B-8AA5-540E8788684A}"/>
          </ac:spMkLst>
        </pc:spChg>
      </pc:sldChg>
      <pc:sldChg chg="modSp new">
        <pc:chgData name="Фируза Саидова" userId="08eb61ec-f431-4967-bc02-5b15fe77caa7" providerId="ADAL" clId="{9B40FC27-1822-9F4C-BFD4-A28E42A17EFC}" dt="2022-11-17T07:58:31.487" v="55" actId="22"/>
        <pc:sldMkLst>
          <pc:docMk/>
          <pc:sldMk cId="201966201" sldId="257"/>
        </pc:sldMkLst>
        <pc:spChg chg="mod">
          <ac:chgData name="Фируза Саидова" userId="08eb61ec-f431-4967-bc02-5b15fe77caa7" providerId="ADAL" clId="{9B40FC27-1822-9F4C-BFD4-A28E42A17EFC}" dt="2022-11-17T07:57:30.623" v="54" actId="20577"/>
          <ac:spMkLst>
            <pc:docMk/>
            <pc:sldMk cId="201966201" sldId="257"/>
            <ac:spMk id="2" creationId="{959BE4AA-0171-843B-41DB-C1FC95CA77DB}"/>
          </ac:spMkLst>
        </pc:spChg>
        <pc:spChg chg="mod">
          <ac:chgData name="Фируза Саидова" userId="08eb61ec-f431-4967-bc02-5b15fe77caa7" providerId="ADAL" clId="{9B40FC27-1822-9F4C-BFD4-A28E42A17EFC}" dt="2022-11-17T07:58:31.487" v="55" actId="22"/>
          <ac:spMkLst>
            <pc:docMk/>
            <pc:sldMk cId="201966201" sldId="257"/>
            <ac:spMk id="3" creationId="{642DBD6C-CC1B-6D12-CF2B-94D488F678B0}"/>
          </ac:spMkLst>
        </pc:spChg>
      </pc:sldChg>
      <pc:sldChg chg="modSp new">
        <pc:chgData name="Фируза Саидова" userId="08eb61ec-f431-4967-bc02-5b15fe77caa7" providerId="ADAL" clId="{9B40FC27-1822-9F4C-BFD4-A28E42A17EFC}" dt="2022-11-17T08:01:27.742" v="62" actId="1076"/>
        <pc:sldMkLst>
          <pc:docMk/>
          <pc:sldMk cId="53672176" sldId="258"/>
        </pc:sldMkLst>
        <pc:spChg chg="mod">
          <ac:chgData name="Фируза Саидова" userId="08eb61ec-f431-4967-bc02-5b15fe77caa7" providerId="ADAL" clId="{9B40FC27-1822-9F4C-BFD4-A28E42A17EFC}" dt="2022-11-17T08:00:19.508" v="58" actId="27636"/>
          <ac:spMkLst>
            <pc:docMk/>
            <pc:sldMk cId="53672176" sldId="258"/>
            <ac:spMk id="2" creationId="{C0469E89-F562-D096-D565-FD61216264A8}"/>
          </ac:spMkLst>
        </pc:spChg>
        <pc:spChg chg="mod">
          <ac:chgData name="Фируза Саидова" userId="08eb61ec-f431-4967-bc02-5b15fe77caa7" providerId="ADAL" clId="{9B40FC27-1822-9F4C-BFD4-A28E42A17EFC}" dt="2022-11-17T08:01:27.742" v="62" actId="1076"/>
          <ac:spMkLst>
            <pc:docMk/>
            <pc:sldMk cId="53672176" sldId="258"/>
            <ac:spMk id="3" creationId="{EE626FB8-B3C9-5DC1-85D7-5C771D84A398}"/>
          </ac:spMkLst>
        </pc:spChg>
      </pc:sldChg>
      <pc:sldChg chg="modSp new">
        <pc:chgData name="Фируза Саидова" userId="08eb61ec-f431-4967-bc02-5b15fe77caa7" providerId="ADAL" clId="{9B40FC27-1822-9F4C-BFD4-A28E42A17EFC}" dt="2022-11-17T08:02:57.405" v="67" actId="22"/>
        <pc:sldMkLst>
          <pc:docMk/>
          <pc:sldMk cId="1875467692" sldId="259"/>
        </pc:sldMkLst>
        <pc:spChg chg="mod">
          <ac:chgData name="Фируза Саидова" userId="08eb61ec-f431-4967-bc02-5b15fe77caa7" providerId="ADAL" clId="{9B40FC27-1822-9F4C-BFD4-A28E42A17EFC}" dt="2022-11-17T08:01:58.813" v="65" actId="27636"/>
          <ac:spMkLst>
            <pc:docMk/>
            <pc:sldMk cId="1875467692" sldId="259"/>
            <ac:spMk id="2" creationId="{69C665CA-20B4-5886-9D00-A05E94E904C7}"/>
          </ac:spMkLst>
        </pc:spChg>
        <pc:spChg chg="mod">
          <ac:chgData name="Фируза Саидова" userId="08eb61ec-f431-4967-bc02-5b15fe77caa7" providerId="ADAL" clId="{9B40FC27-1822-9F4C-BFD4-A28E42A17EFC}" dt="2022-11-17T08:02:57.405" v="67" actId="22"/>
          <ac:spMkLst>
            <pc:docMk/>
            <pc:sldMk cId="1875467692" sldId="259"/>
            <ac:spMk id="3" creationId="{A6A544A8-A5A0-4B5E-5C8E-968236B493D6}"/>
          </ac:spMkLst>
        </pc:spChg>
      </pc:sldChg>
      <pc:sldChg chg="modSp new">
        <pc:chgData name="Фируза Саидова" userId="08eb61ec-f431-4967-bc02-5b15fe77caa7" providerId="ADAL" clId="{9B40FC27-1822-9F4C-BFD4-A28E42A17EFC}" dt="2022-11-17T08:04:35.429" v="71" actId="22"/>
        <pc:sldMkLst>
          <pc:docMk/>
          <pc:sldMk cId="706552213" sldId="260"/>
        </pc:sldMkLst>
        <pc:spChg chg="mod">
          <ac:chgData name="Фируза Саидова" userId="08eb61ec-f431-4967-bc02-5b15fe77caa7" providerId="ADAL" clId="{9B40FC27-1822-9F4C-BFD4-A28E42A17EFC}" dt="2022-11-17T08:03:34.480" v="70" actId="27636"/>
          <ac:spMkLst>
            <pc:docMk/>
            <pc:sldMk cId="706552213" sldId="260"/>
            <ac:spMk id="2" creationId="{CB34F379-D711-4A57-3D0E-5AF57C5DE84C}"/>
          </ac:spMkLst>
        </pc:spChg>
        <pc:spChg chg="mod">
          <ac:chgData name="Фируза Саидова" userId="08eb61ec-f431-4967-bc02-5b15fe77caa7" providerId="ADAL" clId="{9B40FC27-1822-9F4C-BFD4-A28E42A17EFC}" dt="2022-11-17T08:04:35.429" v="71" actId="22"/>
          <ac:spMkLst>
            <pc:docMk/>
            <pc:sldMk cId="706552213" sldId="260"/>
            <ac:spMk id="3" creationId="{9B57378B-0AC7-D180-8430-8D4BAD7F7D23}"/>
          </ac:spMkLst>
        </pc:spChg>
      </pc:sldChg>
      <pc:sldChg chg="addSp delSp modSp new">
        <pc:chgData name="Фируза Саидова" userId="08eb61ec-f431-4967-bc02-5b15fe77caa7" providerId="ADAL" clId="{9B40FC27-1822-9F4C-BFD4-A28E42A17EFC}" dt="2022-11-17T11:41:42.271" v="263" actId="22"/>
        <pc:sldMkLst>
          <pc:docMk/>
          <pc:sldMk cId="2486403156" sldId="261"/>
        </pc:sldMkLst>
        <pc:spChg chg="mod">
          <ac:chgData name="Фируза Саидова" userId="08eb61ec-f431-4967-bc02-5b15fe77caa7" providerId="ADAL" clId="{9B40FC27-1822-9F4C-BFD4-A28E42A17EFC}" dt="2022-11-17T11:40:33.361" v="260" actId="20577"/>
          <ac:spMkLst>
            <pc:docMk/>
            <pc:sldMk cId="2486403156" sldId="261"/>
            <ac:spMk id="2" creationId="{753E4179-7FE0-5163-0300-DE5CA7DDA7C7}"/>
          </ac:spMkLst>
        </pc:spChg>
        <pc:spChg chg="mod">
          <ac:chgData name="Фируза Саидова" userId="08eb61ec-f431-4967-bc02-5b15fe77caa7" providerId="ADAL" clId="{9B40FC27-1822-9F4C-BFD4-A28E42A17EFC}" dt="2022-11-17T11:41:42.271" v="263" actId="22"/>
          <ac:spMkLst>
            <pc:docMk/>
            <pc:sldMk cId="2486403156" sldId="261"/>
            <ac:spMk id="3" creationId="{A2B2BDF9-8CBF-CA15-6C4F-0092BC9A4B04}"/>
          </ac:spMkLst>
        </pc:spChg>
        <pc:spChg chg="add del">
          <ac:chgData name="Фируза Саидова" userId="08eb61ec-f431-4967-bc02-5b15fe77caa7" providerId="ADAL" clId="{9B40FC27-1822-9F4C-BFD4-A28E42A17EFC}" dt="2022-11-17T11:40:56.148" v="262" actId="22"/>
          <ac:spMkLst>
            <pc:docMk/>
            <pc:sldMk cId="2486403156" sldId="261"/>
            <ac:spMk id="5" creationId="{066CD4BF-1DF9-8979-F3DB-A8F53133AE64}"/>
          </ac:spMkLst>
        </pc:spChg>
      </pc:sldChg>
      <pc:sldChg chg="modSp new">
        <pc:chgData name="Фируза Саидова" userId="08eb61ec-f431-4967-bc02-5b15fe77caa7" providerId="ADAL" clId="{9B40FC27-1822-9F4C-BFD4-A28E42A17EFC}" dt="2022-11-17T11:44:03.306" v="273" actId="20577"/>
        <pc:sldMkLst>
          <pc:docMk/>
          <pc:sldMk cId="3686816153" sldId="262"/>
        </pc:sldMkLst>
        <pc:spChg chg="mod">
          <ac:chgData name="Фируза Саидова" userId="08eb61ec-f431-4967-bc02-5b15fe77caa7" providerId="ADAL" clId="{9B40FC27-1822-9F4C-BFD4-A28E42A17EFC}" dt="2022-11-17T11:44:03.306" v="273" actId="20577"/>
          <ac:spMkLst>
            <pc:docMk/>
            <pc:sldMk cId="3686816153" sldId="262"/>
            <ac:spMk id="2" creationId="{53E6E693-84E4-CA28-B914-821D3D9D144D}"/>
          </ac:spMkLst>
        </pc:spChg>
        <pc:spChg chg="mod">
          <ac:chgData name="Фируза Саидова" userId="08eb61ec-f431-4967-bc02-5b15fe77caa7" providerId="ADAL" clId="{9B40FC27-1822-9F4C-BFD4-A28E42A17EFC}" dt="2022-11-17T11:43:56.664" v="267" actId="22"/>
          <ac:spMkLst>
            <pc:docMk/>
            <pc:sldMk cId="3686816153" sldId="262"/>
            <ac:spMk id="3" creationId="{D26D3E46-D19C-8A86-F73E-7227FB118D2E}"/>
          </ac:spMkLst>
        </pc:spChg>
      </pc:sldChg>
      <pc:sldChg chg="modSp new">
        <pc:chgData name="Фируза Саидова" userId="08eb61ec-f431-4967-bc02-5b15fe77caa7" providerId="ADAL" clId="{9B40FC27-1822-9F4C-BFD4-A28E42A17EFC}" dt="2022-11-17T11:50:08.504" v="320" actId="22"/>
        <pc:sldMkLst>
          <pc:docMk/>
          <pc:sldMk cId="986113583" sldId="263"/>
        </pc:sldMkLst>
        <pc:spChg chg="mod">
          <ac:chgData name="Фируза Саидова" userId="08eb61ec-f431-4967-bc02-5b15fe77caa7" providerId="ADAL" clId="{9B40FC27-1822-9F4C-BFD4-A28E42A17EFC}" dt="2022-11-17T11:49:51.692" v="319" actId="20577"/>
          <ac:spMkLst>
            <pc:docMk/>
            <pc:sldMk cId="986113583" sldId="263"/>
            <ac:spMk id="2" creationId="{A123A56D-1DB7-A36F-CB76-82ADD18968A3}"/>
          </ac:spMkLst>
        </pc:spChg>
        <pc:spChg chg="mod">
          <ac:chgData name="Фируза Саидова" userId="08eb61ec-f431-4967-bc02-5b15fe77caa7" providerId="ADAL" clId="{9B40FC27-1822-9F4C-BFD4-A28E42A17EFC}" dt="2022-11-17T11:50:08.504" v="320" actId="22"/>
          <ac:spMkLst>
            <pc:docMk/>
            <pc:sldMk cId="986113583" sldId="263"/>
            <ac:spMk id="3" creationId="{5905A2CF-D846-7877-D030-AD2A64CD5872}"/>
          </ac:spMkLst>
        </pc:spChg>
      </pc:sldChg>
      <pc:sldChg chg="modSp new">
        <pc:chgData name="Фируза Саидова" userId="08eb61ec-f431-4967-bc02-5b15fe77caa7" providerId="ADAL" clId="{9B40FC27-1822-9F4C-BFD4-A28E42A17EFC}" dt="2022-11-17T11:52:43.444" v="331" actId="20577"/>
        <pc:sldMkLst>
          <pc:docMk/>
          <pc:sldMk cId="3785962612" sldId="264"/>
        </pc:sldMkLst>
        <pc:spChg chg="mod">
          <ac:chgData name="Фируза Саидова" userId="08eb61ec-f431-4967-bc02-5b15fe77caa7" providerId="ADAL" clId="{9B40FC27-1822-9F4C-BFD4-A28E42A17EFC}" dt="2022-11-17T11:52:37.187" v="329" actId="20577"/>
          <ac:spMkLst>
            <pc:docMk/>
            <pc:sldMk cId="3785962612" sldId="264"/>
            <ac:spMk id="2" creationId="{6C311C7A-7D6C-074D-03EE-AD560C2BC8C1}"/>
          </ac:spMkLst>
        </pc:spChg>
        <pc:spChg chg="mod">
          <ac:chgData name="Фируза Саидова" userId="08eb61ec-f431-4967-bc02-5b15fe77caa7" providerId="ADAL" clId="{9B40FC27-1822-9F4C-BFD4-A28E42A17EFC}" dt="2022-11-17T11:52:43.444" v="331" actId="20577"/>
          <ac:spMkLst>
            <pc:docMk/>
            <pc:sldMk cId="3785962612" sldId="264"/>
            <ac:spMk id="3" creationId="{16B0A81F-3406-8435-3529-BA2F0C9D830C}"/>
          </ac:spMkLst>
        </pc:spChg>
      </pc:sldChg>
      <pc:sldChg chg="modSp new">
        <pc:chgData name="Фируза Саидова" userId="08eb61ec-f431-4967-bc02-5b15fe77caa7" providerId="ADAL" clId="{9B40FC27-1822-9F4C-BFD4-A28E42A17EFC}" dt="2022-11-17T11:53:59.888" v="356" actId="20577"/>
        <pc:sldMkLst>
          <pc:docMk/>
          <pc:sldMk cId="45884840" sldId="265"/>
        </pc:sldMkLst>
        <pc:spChg chg="mod">
          <ac:chgData name="Фируза Саидова" userId="08eb61ec-f431-4967-bc02-5b15fe77caa7" providerId="ADAL" clId="{9B40FC27-1822-9F4C-BFD4-A28E42A17EFC}" dt="2022-11-17T11:53:59.888" v="356" actId="20577"/>
          <ac:spMkLst>
            <pc:docMk/>
            <pc:sldMk cId="45884840" sldId="265"/>
            <ac:spMk id="2" creationId="{3063D9F2-18C6-B95A-A92D-126061DAFBD5}"/>
          </ac:spMkLst>
        </pc:spChg>
        <pc:spChg chg="mod">
          <ac:chgData name="Фируза Саидова" userId="08eb61ec-f431-4967-bc02-5b15fe77caa7" providerId="ADAL" clId="{9B40FC27-1822-9F4C-BFD4-A28E42A17EFC}" dt="2022-11-17T11:53:52.508" v="345" actId="22"/>
          <ac:spMkLst>
            <pc:docMk/>
            <pc:sldMk cId="45884840" sldId="265"/>
            <ac:spMk id="3" creationId="{D6EDDC17-1D0D-79F6-B914-B4D0220229B0}"/>
          </ac:spMkLst>
        </pc:spChg>
      </pc:sldChg>
      <pc:sldChg chg="modSp new">
        <pc:chgData name="Фируза Саидова" userId="08eb61ec-f431-4967-bc02-5b15fe77caa7" providerId="ADAL" clId="{9B40FC27-1822-9F4C-BFD4-A28E42A17EFC}" dt="2022-11-17T11:46:16.300" v="308" actId="20577"/>
        <pc:sldMkLst>
          <pc:docMk/>
          <pc:sldMk cId="1703853772" sldId="266"/>
        </pc:sldMkLst>
        <pc:spChg chg="mod">
          <ac:chgData name="Фируза Саидова" userId="08eb61ec-f431-4967-bc02-5b15fe77caa7" providerId="ADAL" clId="{9B40FC27-1822-9F4C-BFD4-A28E42A17EFC}" dt="2022-11-17T11:46:16.300" v="308" actId="20577"/>
          <ac:spMkLst>
            <pc:docMk/>
            <pc:sldMk cId="1703853772" sldId="266"/>
            <ac:spMk id="2" creationId="{E413BD8A-DDF2-236D-18FA-AD3E3747E644}"/>
          </ac:spMkLst>
        </pc:spChg>
        <pc:spChg chg="mod">
          <ac:chgData name="Фируза Саидова" userId="08eb61ec-f431-4967-bc02-5b15fe77caa7" providerId="ADAL" clId="{9B40FC27-1822-9F4C-BFD4-A28E42A17EFC}" dt="2022-11-17T11:46:11.455" v="302" actId="22"/>
          <ac:spMkLst>
            <pc:docMk/>
            <pc:sldMk cId="1703853772" sldId="266"/>
            <ac:spMk id="3" creationId="{BDFFFF6C-566C-3804-1E87-0349567740AB}"/>
          </ac:spMkLst>
        </pc:spChg>
      </pc:sldChg>
      <pc:sldChg chg="modSp new">
        <pc:chgData name="Фируза Саидова" userId="08eb61ec-f431-4967-bc02-5b15fe77caa7" providerId="ADAL" clId="{9B40FC27-1822-9F4C-BFD4-A28E42A17EFC}" dt="2022-11-17T11:46:48.333" v="313" actId="20577"/>
        <pc:sldMkLst>
          <pc:docMk/>
          <pc:sldMk cId="2290449471" sldId="267"/>
        </pc:sldMkLst>
        <pc:spChg chg="mod">
          <ac:chgData name="Фируза Саидова" userId="08eb61ec-f431-4967-bc02-5b15fe77caa7" providerId="ADAL" clId="{9B40FC27-1822-9F4C-BFD4-A28E42A17EFC}" dt="2022-11-17T11:46:48.333" v="313" actId="20577"/>
          <ac:spMkLst>
            <pc:docMk/>
            <pc:sldMk cId="2290449471" sldId="267"/>
            <ac:spMk id="2" creationId="{67BBC152-6DD2-F638-7DBF-1E47DE9A11F9}"/>
          </ac:spMkLst>
        </pc:spChg>
        <pc:spChg chg="mod">
          <ac:chgData name="Фируза Саидова" userId="08eb61ec-f431-4967-bc02-5b15fe77caa7" providerId="ADAL" clId="{9B40FC27-1822-9F4C-BFD4-A28E42A17EFC}" dt="2022-11-17T11:46:30.639" v="309" actId="21"/>
          <ac:spMkLst>
            <pc:docMk/>
            <pc:sldMk cId="2290449471" sldId="267"/>
            <ac:spMk id="3" creationId="{47C67CF2-5081-CBF5-5604-CEB3496C276A}"/>
          </ac:spMkLst>
        </pc:spChg>
      </pc:sldChg>
    </pc:docChg>
  </pc:docChgLst>
  <pc:docChgLst>
    <pc:chgData name="Саидова Фируза Махмадшарифовна" userId="S::stud144180@vyatsu.ru::08eb61ec-f431-4967-bc02-5b15fe77caa7" providerId="AD" clId="Web-{DFF4F886-3695-A1BD-ED2C-566DA84FB6E3}"/>
    <pc:docChg chg="addSld modSld">
      <pc:chgData name="Саидова Фируза Махмадшарифовна" userId="S::stud144180@vyatsu.ru::08eb61ec-f431-4967-bc02-5b15fe77caa7" providerId="AD" clId="Web-{DFF4F886-3695-A1BD-ED2C-566DA84FB6E3}" dt="2022-11-19T13:12:21.015" v="11" actId="20577"/>
      <pc:docMkLst>
        <pc:docMk/>
      </pc:docMkLst>
      <pc:sldChg chg="modSp new">
        <pc:chgData name="Саидова Фируза Махмадшарифовна" userId="S::stud144180@vyatsu.ru::08eb61ec-f431-4967-bc02-5b15fe77caa7" providerId="AD" clId="Web-{DFF4F886-3695-A1BD-ED2C-566DA84FB6E3}" dt="2022-11-19T13:06:41.672" v="1" actId="20577"/>
        <pc:sldMkLst>
          <pc:docMk/>
          <pc:sldMk cId="4192651804" sldId="292"/>
        </pc:sldMkLst>
        <pc:spChg chg="mod">
          <ac:chgData name="Саидова Фируза Махмадшарифовна" userId="S::stud144180@vyatsu.ru::08eb61ec-f431-4967-bc02-5b15fe77caa7" providerId="AD" clId="Web-{DFF4F886-3695-A1BD-ED2C-566DA84FB6E3}" dt="2022-11-19T13:06:41.672" v="1" actId="20577"/>
          <ac:spMkLst>
            <pc:docMk/>
            <pc:sldMk cId="4192651804" sldId="292"/>
            <ac:spMk id="3" creationId="{A805FA2A-DD6C-ACAA-77AF-8B89A6A061F5}"/>
          </ac:spMkLst>
        </pc:spChg>
      </pc:sldChg>
      <pc:sldChg chg="modSp new">
        <pc:chgData name="Саидова Фируза Махмадшарифовна" userId="S::stud144180@vyatsu.ru::08eb61ec-f431-4967-bc02-5b15fe77caa7" providerId="AD" clId="Web-{DFF4F886-3695-A1BD-ED2C-566DA84FB6E3}" dt="2022-11-19T13:12:21.015" v="11" actId="20577"/>
        <pc:sldMkLst>
          <pc:docMk/>
          <pc:sldMk cId="2754010283" sldId="293"/>
        </pc:sldMkLst>
        <pc:spChg chg="mod">
          <ac:chgData name="Саидова Фируза Махмадшарифовна" userId="S::stud144180@vyatsu.ru::08eb61ec-f431-4967-bc02-5b15fe77caa7" providerId="AD" clId="Web-{DFF4F886-3695-A1BD-ED2C-566DA84FB6E3}" dt="2022-11-19T13:12:21.015" v="11" actId="20577"/>
          <ac:spMkLst>
            <pc:docMk/>
            <pc:sldMk cId="2754010283" sldId="293"/>
            <ac:spMk id="3" creationId="{F369911D-0471-536B-6A28-4A588F7D0F1F}"/>
          </ac:spMkLst>
        </pc:spChg>
      </pc:sldChg>
    </pc:docChg>
  </pc:docChgLst>
  <pc:docChgLst>
    <pc:chgData name="Саидова Фируза Махмадшарифовна" userId="S::stud144180@vyatsu.ru::08eb61ec-f431-4967-bc02-5b15fe77caa7" providerId="AD" clId="Web-{E7812A57-DEC1-7E26-4C63-2E3F8FEF950E}"/>
    <pc:docChg chg="modSld">
      <pc:chgData name="Саидова Фируза Махмадшарифовна" userId="S::stud144180@vyatsu.ru::08eb61ec-f431-4967-bc02-5b15fe77caa7" providerId="AD" clId="Web-{E7812A57-DEC1-7E26-4C63-2E3F8FEF950E}" dt="2022-12-15T13:16:39.039" v="12" actId="14100"/>
      <pc:docMkLst>
        <pc:docMk/>
      </pc:docMkLst>
      <pc:sldChg chg="modSp">
        <pc:chgData name="Саидова Фируза Махмадшарифовна" userId="S::stud144180@vyatsu.ru::08eb61ec-f431-4967-bc02-5b15fe77caa7" providerId="AD" clId="Web-{E7812A57-DEC1-7E26-4C63-2E3F8FEF950E}" dt="2022-12-15T13:15:44.896" v="7" actId="20577"/>
        <pc:sldMkLst>
          <pc:docMk/>
          <pc:sldMk cId="53672176" sldId="258"/>
        </pc:sldMkLst>
        <pc:spChg chg="mod">
          <ac:chgData name="Саидова Фируза Махмадшарифовна" userId="S::stud144180@vyatsu.ru::08eb61ec-f431-4967-bc02-5b15fe77caa7" providerId="AD" clId="Web-{E7812A57-DEC1-7E26-4C63-2E3F8FEF950E}" dt="2022-12-15T13:15:44.896" v="7" actId="20577"/>
          <ac:spMkLst>
            <pc:docMk/>
            <pc:sldMk cId="53672176" sldId="258"/>
            <ac:spMk id="3" creationId="{EE626FB8-B3C9-5DC1-85D7-5C771D84A398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E7812A57-DEC1-7E26-4C63-2E3F8FEF950E}" dt="2022-12-15T13:16:39.039" v="12" actId="14100"/>
        <pc:sldMkLst>
          <pc:docMk/>
          <pc:sldMk cId="3473038735" sldId="273"/>
        </pc:sldMkLst>
        <pc:spChg chg="mod">
          <ac:chgData name="Саидова Фируза Махмадшарифовна" userId="S::stud144180@vyatsu.ru::08eb61ec-f431-4967-bc02-5b15fe77caa7" providerId="AD" clId="Web-{E7812A57-DEC1-7E26-4C63-2E3F8FEF950E}" dt="2022-12-15T13:16:39.039" v="12" actId="14100"/>
          <ac:spMkLst>
            <pc:docMk/>
            <pc:sldMk cId="3473038735" sldId="273"/>
            <ac:spMk id="3" creationId="{F6391E3C-D261-CDBA-4757-BA9346727E07}"/>
          </ac:spMkLst>
        </pc:spChg>
      </pc:sldChg>
    </pc:docChg>
  </pc:docChgLst>
  <pc:docChgLst>
    <pc:chgData name="Саидова Фируза Махмадшарифовна" userId="S::stud144180@vyatsu.ru::08eb61ec-f431-4967-bc02-5b15fe77caa7" providerId="AD" clId="Web-{6D30EB32-6485-CA74-0870-F68D149B2E04}"/>
    <pc:docChg chg="sldOrd">
      <pc:chgData name="Саидова Фируза Махмадшарифовна" userId="S::stud144180@vyatsu.ru::08eb61ec-f431-4967-bc02-5b15fe77caa7" providerId="AD" clId="Web-{6D30EB32-6485-CA74-0870-F68D149B2E04}" dt="2022-11-26T08:31:46.963" v="6"/>
      <pc:docMkLst>
        <pc:docMk/>
      </pc:docMkLst>
      <pc:sldChg chg="ord">
        <pc:chgData name="Саидова Фируза Махмадшарифовна" userId="S::stud144180@vyatsu.ru::08eb61ec-f431-4967-bc02-5b15fe77caa7" providerId="AD" clId="Web-{6D30EB32-6485-CA74-0870-F68D149B2E04}" dt="2022-11-26T08:31:04.288" v="4"/>
        <pc:sldMkLst>
          <pc:docMk/>
          <pc:sldMk cId="1875467692" sldId="259"/>
        </pc:sldMkLst>
      </pc:sldChg>
      <pc:sldChg chg="ord">
        <pc:chgData name="Саидова Фируза Махмадшарифовна" userId="S::stud144180@vyatsu.ru::08eb61ec-f431-4967-bc02-5b15fe77caa7" providerId="AD" clId="Web-{6D30EB32-6485-CA74-0870-F68D149B2E04}" dt="2022-11-26T08:31:46.963" v="6"/>
        <pc:sldMkLst>
          <pc:docMk/>
          <pc:sldMk cId="706552213" sldId="260"/>
        </pc:sldMkLst>
      </pc:sldChg>
      <pc:sldChg chg="ord">
        <pc:chgData name="Саидова Фируза Махмадшарифовна" userId="S::stud144180@vyatsu.ru::08eb61ec-f431-4967-bc02-5b15fe77caa7" providerId="AD" clId="Web-{6D30EB32-6485-CA74-0870-F68D149B2E04}" dt="2022-11-26T08:26:44.524" v="0"/>
        <pc:sldMkLst>
          <pc:docMk/>
          <pc:sldMk cId="1216433666" sldId="269"/>
        </pc:sldMkLst>
      </pc:sldChg>
      <pc:sldChg chg="ord">
        <pc:chgData name="Саидова Фируза Махмадшарифовна" userId="S::stud144180@vyatsu.ru::08eb61ec-f431-4967-bc02-5b15fe77caa7" providerId="AD" clId="Web-{6D30EB32-6485-CA74-0870-F68D149B2E04}" dt="2022-11-26T08:31:34.868" v="5"/>
        <pc:sldMkLst>
          <pc:docMk/>
          <pc:sldMk cId="4002159981" sldId="270"/>
        </pc:sldMkLst>
      </pc:sldChg>
      <pc:sldChg chg="ord">
        <pc:chgData name="Саидова Фируза Махмадшарифовна" userId="S::stud144180@vyatsu.ru::08eb61ec-f431-4967-bc02-5b15fe77caa7" providerId="AD" clId="Web-{6D30EB32-6485-CA74-0870-F68D149B2E04}" dt="2022-11-26T08:31:01.695" v="3"/>
        <pc:sldMkLst>
          <pc:docMk/>
          <pc:sldMk cId="3473038735" sldId="273"/>
        </pc:sldMkLst>
      </pc:sldChg>
      <pc:sldChg chg="ord">
        <pc:chgData name="Саидова Фируза Махмадшарифовна" userId="S::stud144180@vyatsu.ru::08eb61ec-f431-4967-bc02-5b15fe77caa7" providerId="AD" clId="Web-{6D30EB32-6485-CA74-0870-F68D149B2E04}" dt="2022-11-26T08:30:54.882" v="2"/>
        <pc:sldMkLst>
          <pc:docMk/>
          <pc:sldMk cId="1698859976" sldId="276"/>
        </pc:sldMkLst>
      </pc:sldChg>
    </pc:docChg>
  </pc:docChgLst>
  <pc:docChgLst>
    <pc:chgData name="Саидова Фируза Махмадшарифовна" userId="S::stud144180@vyatsu.ru::08eb61ec-f431-4967-bc02-5b15fe77caa7" providerId="AD" clId="Web-{41995E30-EB9B-24BF-AB31-477ED586CE4F}"/>
    <pc:docChg chg="modSld">
      <pc:chgData name="Саидова Фируза Махмадшарифовна" userId="S::stud144180@vyatsu.ru::08eb61ec-f431-4967-bc02-5b15fe77caa7" providerId="AD" clId="Web-{41995E30-EB9B-24BF-AB31-477ED586CE4F}" dt="2023-03-03T04:07:28.778" v="1" actId="20577"/>
      <pc:docMkLst>
        <pc:docMk/>
      </pc:docMkLst>
      <pc:sldChg chg="modSp">
        <pc:chgData name="Саидова Фируза Махмадшарифовна" userId="S::stud144180@vyatsu.ru::08eb61ec-f431-4967-bc02-5b15fe77caa7" providerId="AD" clId="Web-{41995E30-EB9B-24BF-AB31-477ED586CE4F}" dt="2023-03-03T04:07:28.778" v="1" actId="20577"/>
        <pc:sldMkLst>
          <pc:docMk/>
          <pc:sldMk cId="4107296737" sldId="256"/>
        </pc:sldMkLst>
        <pc:spChg chg="mod">
          <ac:chgData name="Саидова Фируза Махмадшарифовна" userId="S::stud144180@vyatsu.ru::08eb61ec-f431-4967-bc02-5b15fe77caa7" providerId="AD" clId="Web-{41995E30-EB9B-24BF-AB31-477ED586CE4F}" dt="2023-03-03T04:07:28.778" v="1" actId="20577"/>
          <ac:spMkLst>
            <pc:docMk/>
            <pc:sldMk cId="4107296737" sldId="256"/>
            <ac:spMk id="2" creationId="{ED27F29D-DEEA-EC0B-8AA5-540E8788684A}"/>
          </ac:spMkLst>
        </pc:spChg>
      </pc:sldChg>
    </pc:docChg>
  </pc:docChgLst>
  <pc:docChgLst>
    <pc:chgData name="Саидова Фируза Махмадшарифовна" userId="S::stud144180@vyatsu.ru::08eb61ec-f431-4967-bc02-5b15fe77caa7" providerId="AD" clId="Web-{298B0CD4-0323-168C-6E40-35045968EB19}"/>
    <pc:docChg chg="addSld delSld modSld sldOrd">
      <pc:chgData name="Саидова Фируза Махмадшарифовна" userId="S::stud144180@vyatsu.ru::08eb61ec-f431-4967-bc02-5b15fe77caa7" providerId="AD" clId="Web-{298B0CD4-0323-168C-6E40-35045968EB19}" dt="2022-11-19T08:20:33.393" v="382"/>
      <pc:docMkLst>
        <pc:docMk/>
      </pc:docMkLst>
      <pc:sldChg chg="modSp">
        <pc:chgData name="Саидова Фируза Махмадшарифовна" userId="S::stud144180@vyatsu.ru::08eb61ec-f431-4967-bc02-5b15fe77caa7" providerId="AD" clId="Web-{298B0CD4-0323-168C-6E40-35045968EB19}" dt="2022-11-18T18:00:15.524" v="20" actId="14100"/>
        <pc:sldMkLst>
          <pc:docMk/>
          <pc:sldMk cId="4107296737" sldId="256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8:00:15.524" v="20" actId="14100"/>
          <ac:spMkLst>
            <pc:docMk/>
            <pc:sldMk cId="4107296737" sldId="256"/>
            <ac:spMk id="2" creationId="{ED27F29D-DEEA-EC0B-8AA5-540E8788684A}"/>
          </ac:spMkLst>
        </pc:spChg>
      </pc:sldChg>
      <pc:sldChg chg="addSp modSp mod ord setBg">
        <pc:chgData name="Саидова Фируза Махмадшарифовна" userId="S::stud144180@vyatsu.ru::08eb61ec-f431-4967-bc02-5b15fe77caa7" providerId="AD" clId="Web-{298B0CD4-0323-168C-6E40-35045968EB19}" dt="2022-11-18T19:38:50.759" v="351"/>
        <pc:sldMkLst>
          <pc:docMk/>
          <pc:sldMk cId="2486403156" sldId="261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9:14:58.987" v="295" actId="20577"/>
          <ac:spMkLst>
            <pc:docMk/>
            <pc:sldMk cId="2486403156" sldId="261"/>
            <ac:spMk id="2" creationId="{753E4179-7FE0-5163-0300-DE5CA7DDA7C7}"/>
          </ac:spMkLst>
        </pc:spChg>
        <pc:spChg chg="mod">
          <ac:chgData name="Саидова Фируза Махмадшарифовна" userId="S::stud144180@vyatsu.ru::08eb61ec-f431-4967-bc02-5b15fe77caa7" providerId="AD" clId="Web-{298B0CD4-0323-168C-6E40-35045968EB19}" dt="2022-11-18T19:15:17.269" v="296" actId="20577"/>
          <ac:spMkLst>
            <pc:docMk/>
            <pc:sldMk cId="2486403156" sldId="261"/>
            <ac:spMk id="3" creationId="{A2B2BDF9-8CBF-CA15-6C4F-0092BC9A4B04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4:55.174" v="294"/>
          <ac:spMkLst>
            <pc:docMk/>
            <pc:sldMk cId="2486403156" sldId="261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4:55.174" v="294"/>
          <ac:spMkLst>
            <pc:docMk/>
            <pc:sldMk cId="2486403156" sldId="261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4:55.174" v="294"/>
          <ac:spMkLst>
            <pc:docMk/>
            <pc:sldMk cId="2486403156" sldId="261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4:55.174" v="294"/>
          <ac:spMkLst>
            <pc:docMk/>
            <pc:sldMk cId="2486403156" sldId="261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4:55.174" v="294"/>
          <ac:spMkLst>
            <pc:docMk/>
            <pc:sldMk cId="2486403156" sldId="261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4:55.174" v="294"/>
          <ac:spMkLst>
            <pc:docMk/>
            <pc:sldMk cId="2486403156" sldId="261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4:55.174" v="294"/>
          <ac:spMkLst>
            <pc:docMk/>
            <pc:sldMk cId="2486403156" sldId="261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4:55.174" v="294"/>
          <ac:spMkLst>
            <pc:docMk/>
            <pc:sldMk cId="2486403156" sldId="261"/>
            <ac:spMk id="22" creationId="{6691AC69-A76E-4DAB-B565-468B6B87ACF3}"/>
          </ac:spMkLst>
        </pc:spChg>
      </pc:sldChg>
      <pc:sldChg chg="addSp modSp mod ord setBg">
        <pc:chgData name="Саидова Фируза Махмадшарифовна" userId="S::stud144180@vyatsu.ru::08eb61ec-f431-4967-bc02-5b15fe77caa7" providerId="AD" clId="Web-{298B0CD4-0323-168C-6E40-35045968EB19}" dt="2022-11-18T19:38:07.476" v="348"/>
        <pc:sldMkLst>
          <pc:docMk/>
          <pc:sldMk cId="3686816153" sldId="262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9:11:51.355" v="273" actId="20577"/>
          <ac:spMkLst>
            <pc:docMk/>
            <pc:sldMk cId="3686816153" sldId="262"/>
            <ac:spMk id="2" creationId="{53E6E693-84E4-CA28-B914-821D3D9D144D}"/>
          </ac:spMkLst>
        </pc:spChg>
        <pc:spChg chg="mod">
          <ac:chgData name="Саидова Фируза Махмадшарифовна" userId="S::stud144180@vyatsu.ru::08eb61ec-f431-4967-bc02-5b15fe77caa7" providerId="AD" clId="Web-{298B0CD4-0323-168C-6E40-35045968EB19}" dt="2022-11-18T19:12:36.341" v="283" actId="20577"/>
          <ac:spMkLst>
            <pc:docMk/>
            <pc:sldMk cId="3686816153" sldId="262"/>
            <ac:spMk id="3" creationId="{D26D3E46-D19C-8A86-F73E-7227FB118D2E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1:40.527" v="270"/>
          <ac:spMkLst>
            <pc:docMk/>
            <pc:sldMk cId="3686816153" sldId="262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1:40.527" v="270"/>
          <ac:spMkLst>
            <pc:docMk/>
            <pc:sldMk cId="3686816153" sldId="262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1:40.527" v="270"/>
          <ac:spMkLst>
            <pc:docMk/>
            <pc:sldMk cId="3686816153" sldId="262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1:40.527" v="270"/>
          <ac:spMkLst>
            <pc:docMk/>
            <pc:sldMk cId="3686816153" sldId="262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1:40.527" v="270"/>
          <ac:spMkLst>
            <pc:docMk/>
            <pc:sldMk cId="3686816153" sldId="262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1:40.527" v="270"/>
          <ac:spMkLst>
            <pc:docMk/>
            <pc:sldMk cId="3686816153" sldId="262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1:40.527" v="270"/>
          <ac:spMkLst>
            <pc:docMk/>
            <pc:sldMk cId="3686816153" sldId="262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1:40.527" v="270"/>
          <ac:spMkLst>
            <pc:docMk/>
            <pc:sldMk cId="3686816153" sldId="262"/>
            <ac:spMk id="22" creationId="{6691AC69-A76E-4DAB-B565-468B6B87ACF3}"/>
          </ac:spMkLst>
        </pc:spChg>
      </pc:sldChg>
      <pc:sldChg chg="addSp modSp mod ord setBg">
        <pc:chgData name="Саидова Фируза Махмадшарифовна" userId="S::stud144180@vyatsu.ru::08eb61ec-f431-4967-bc02-5b15fe77caa7" providerId="AD" clId="Web-{298B0CD4-0323-168C-6E40-35045968EB19}" dt="2022-11-18T19:37:59.414" v="347"/>
        <pc:sldMkLst>
          <pc:docMk/>
          <pc:sldMk cId="986113583" sldId="263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9:09:30.741" v="250" actId="20577"/>
          <ac:spMkLst>
            <pc:docMk/>
            <pc:sldMk cId="986113583" sldId="263"/>
            <ac:spMk id="2" creationId="{A123A56D-1DB7-A36F-CB76-82ADD18968A3}"/>
          </ac:spMkLst>
        </pc:spChg>
        <pc:spChg chg="mod">
          <ac:chgData name="Саидова Фируза Махмадшарифовна" userId="S::stud144180@vyatsu.ru::08eb61ec-f431-4967-bc02-5b15fe77caa7" providerId="AD" clId="Web-{298B0CD4-0323-168C-6E40-35045968EB19}" dt="2022-11-18T19:09:45.554" v="252" actId="20577"/>
          <ac:spMkLst>
            <pc:docMk/>
            <pc:sldMk cId="986113583" sldId="263"/>
            <ac:spMk id="3" creationId="{5905A2CF-D846-7877-D030-AD2A64CD5872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09:25.225" v="248"/>
          <ac:spMkLst>
            <pc:docMk/>
            <pc:sldMk cId="986113583" sldId="263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09:25.225" v="248"/>
          <ac:spMkLst>
            <pc:docMk/>
            <pc:sldMk cId="986113583" sldId="263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09:25.225" v="248"/>
          <ac:spMkLst>
            <pc:docMk/>
            <pc:sldMk cId="986113583" sldId="263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09:25.225" v="248"/>
          <ac:spMkLst>
            <pc:docMk/>
            <pc:sldMk cId="986113583" sldId="263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09:25.225" v="248"/>
          <ac:spMkLst>
            <pc:docMk/>
            <pc:sldMk cId="986113583" sldId="263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09:25.225" v="248"/>
          <ac:spMkLst>
            <pc:docMk/>
            <pc:sldMk cId="986113583" sldId="263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09:25.225" v="248"/>
          <ac:spMkLst>
            <pc:docMk/>
            <pc:sldMk cId="986113583" sldId="263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09:25.225" v="248"/>
          <ac:spMkLst>
            <pc:docMk/>
            <pc:sldMk cId="986113583" sldId="263"/>
            <ac:spMk id="22" creationId="{6691AC69-A76E-4DAB-B565-468B6B87ACF3}"/>
          </ac:spMkLst>
        </pc:spChg>
      </pc:sldChg>
      <pc:sldChg chg="addSp modSp mod ord setBg">
        <pc:chgData name="Саидова Фируза Махмадшарифовна" userId="S::stud144180@vyatsu.ru::08eb61ec-f431-4967-bc02-5b15fe77caa7" providerId="AD" clId="Web-{298B0CD4-0323-168C-6E40-35045968EB19}" dt="2022-11-18T19:37:46.147" v="346"/>
        <pc:sldMkLst>
          <pc:docMk/>
          <pc:sldMk cId="3785962612" sldId="264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9:10:22.727" v="258" actId="20577"/>
          <ac:spMkLst>
            <pc:docMk/>
            <pc:sldMk cId="3785962612" sldId="264"/>
            <ac:spMk id="2" creationId="{6C311C7A-7D6C-074D-03EE-AD560C2BC8C1}"/>
          </ac:spMkLst>
        </pc:spChg>
        <pc:spChg chg="mod">
          <ac:chgData name="Саидова Фируза Махмадшарифовна" userId="S::stud144180@vyatsu.ru::08eb61ec-f431-4967-bc02-5b15fe77caa7" providerId="AD" clId="Web-{298B0CD4-0323-168C-6E40-35045968EB19}" dt="2022-11-18T19:11:59.027" v="274" actId="20577"/>
          <ac:spMkLst>
            <pc:docMk/>
            <pc:sldMk cId="3785962612" sldId="264"/>
            <ac:spMk id="3" creationId="{16B0A81F-3406-8435-3529-BA2F0C9D830C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0:00.039" v="253"/>
          <ac:spMkLst>
            <pc:docMk/>
            <pc:sldMk cId="3785962612" sldId="264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0:00.039" v="253"/>
          <ac:spMkLst>
            <pc:docMk/>
            <pc:sldMk cId="3785962612" sldId="264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0:00.039" v="253"/>
          <ac:spMkLst>
            <pc:docMk/>
            <pc:sldMk cId="3785962612" sldId="264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0:00.039" v="253"/>
          <ac:spMkLst>
            <pc:docMk/>
            <pc:sldMk cId="3785962612" sldId="264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0:00.039" v="253"/>
          <ac:spMkLst>
            <pc:docMk/>
            <pc:sldMk cId="3785962612" sldId="264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0:00.039" v="253"/>
          <ac:spMkLst>
            <pc:docMk/>
            <pc:sldMk cId="3785962612" sldId="264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0:00.039" v="253"/>
          <ac:spMkLst>
            <pc:docMk/>
            <pc:sldMk cId="3785962612" sldId="264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0:00.039" v="253"/>
          <ac:spMkLst>
            <pc:docMk/>
            <pc:sldMk cId="3785962612" sldId="264"/>
            <ac:spMk id="22" creationId="{6691AC69-A76E-4DAB-B565-468B6B87ACF3}"/>
          </ac:spMkLst>
        </pc:spChg>
      </pc:sldChg>
      <pc:sldChg chg="addSp modSp mod ord setBg">
        <pc:chgData name="Саидова Фируза Махмадшарифовна" userId="S::stud144180@vyatsu.ru::08eb61ec-f431-4967-bc02-5b15fe77caa7" providerId="AD" clId="Web-{298B0CD4-0323-168C-6E40-35045968EB19}" dt="2022-11-18T19:37:35.788" v="345"/>
        <pc:sldMkLst>
          <pc:docMk/>
          <pc:sldMk cId="45884840" sldId="265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9:11:00.978" v="266" actId="20577"/>
          <ac:spMkLst>
            <pc:docMk/>
            <pc:sldMk cId="45884840" sldId="265"/>
            <ac:spMk id="2" creationId="{3063D9F2-18C6-B95A-A92D-126061DAFBD5}"/>
          </ac:spMkLst>
        </pc:spChg>
        <pc:spChg chg="mod">
          <ac:chgData name="Саидова Фируза Махмадшарифовна" userId="S::stud144180@vyatsu.ru::08eb61ec-f431-4967-bc02-5b15fe77caa7" providerId="AD" clId="Web-{298B0CD4-0323-168C-6E40-35045968EB19}" dt="2022-11-18T19:10:57.166" v="264" actId="20577"/>
          <ac:spMkLst>
            <pc:docMk/>
            <pc:sldMk cId="45884840" sldId="265"/>
            <ac:spMk id="3" creationId="{D6EDDC17-1D0D-79F6-B914-B4D0220229B0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0:31.962" v="259"/>
          <ac:spMkLst>
            <pc:docMk/>
            <pc:sldMk cId="45884840" sldId="265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0:31.962" v="259"/>
          <ac:spMkLst>
            <pc:docMk/>
            <pc:sldMk cId="45884840" sldId="265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0:31.962" v="259"/>
          <ac:spMkLst>
            <pc:docMk/>
            <pc:sldMk cId="45884840" sldId="265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0:31.962" v="259"/>
          <ac:spMkLst>
            <pc:docMk/>
            <pc:sldMk cId="45884840" sldId="265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0:31.962" v="259"/>
          <ac:spMkLst>
            <pc:docMk/>
            <pc:sldMk cId="45884840" sldId="265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0:31.962" v="259"/>
          <ac:spMkLst>
            <pc:docMk/>
            <pc:sldMk cId="45884840" sldId="265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0:31.962" v="259"/>
          <ac:spMkLst>
            <pc:docMk/>
            <pc:sldMk cId="45884840" sldId="265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0:31.962" v="259"/>
          <ac:spMkLst>
            <pc:docMk/>
            <pc:sldMk cId="45884840" sldId="265"/>
            <ac:spMk id="22" creationId="{6691AC69-A76E-4DAB-B565-468B6B87ACF3}"/>
          </ac:spMkLst>
        </pc:spChg>
      </pc:sldChg>
      <pc:sldChg chg="addSp modSp del mod ord setBg addAnim">
        <pc:chgData name="Саидова Фируза Махмадшарифовна" userId="S::stud144180@vyatsu.ru::08eb61ec-f431-4967-bc02-5b15fe77caa7" providerId="AD" clId="Web-{298B0CD4-0323-168C-6E40-35045968EB19}" dt="2022-11-18T19:42:35.845" v="355"/>
        <pc:sldMkLst>
          <pc:docMk/>
          <pc:sldMk cId="1703853772" sldId="266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9:42:17.485" v="353"/>
          <ac:spMkLst>
            <pc:docMk/>
            <pc:sldMk cId="1703853772" sldId="266"/>
            <ac:spMk id="2" creationId="{E413BD8A-DDF2-236D-18FA-AD3E3747E644}"/>
          </ac:spMkLst>
        </pc:spChg>
        <pc:spChg chg="mod">
          <ac:chgData name="Саидова Фируза Махмадшарифовна" userId="S::stud144180@vyatsu.ru::08eb61ec-f431-4967-bc02-5b15fe77caa7" providerId="AD" clId="Web-{298B0CD4-0323-168C-6E40-35045968EB19}" dt="2022-11-18T19:42:17.485" v="353"/>
          <ac:spMkLst>
            <pc:docMk/>
            <pc:sldMk cId="1703853772" sldId="266"/>
            <ac:spMk id="3" creationId="{BDFFFF6C-566C-3804-1E87-0349567740AB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2:17.485" v="353"/>
          <ac:spMkLst>
            <pc:docMk/>
            <pc:sldMk cId="1703853772" sldId="266"/>
            <ac:spMk id="8" creationId="{F837543A-6020-4505-A233-C9DB4BF74011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2:17.485" v="353"/>
          <ac:spMkLst>
            <pc:docMk/>
            <pc:sldMk cId="1703853772" sldId="266"/>
            <ac:spMk id="10" creationId="{35B16301-FB18-48BA-A6DD-C37CAF6F9A1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2:17.485" v="353"/>
          <ac:spMkLst>
            <pc:docMk/>
            <pc:sldMk cId="1703853772" sldId="266"/>
            <ac:spMk id="12" creationId="{C3C0D90E-074A-4F52-9B11-B52BEF4BCBE5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2:17.485" v="353"/>
          <ac:spMkLst>
            <pc:docMk/>
            <pc:sldMk cId="1703853772" sldId="266"/>
            <ac:spMk id="14" creationId="{CABBD4C1-E6F8-46F6-8152-A8A97490BF4D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2:17.485" v="353"/>
          <ac:spMkLst>
            <pc:docMk/>
            <pc:sldMk cId="1703853772" sldId="266"/>
            <ac:spMk id="16" creationId="{83BA5EF5-1FE9-4BF9-83BB-269BCDDF6156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2:17.485" v="353"/>
          <ac:spMkLst>
            <pc:docMk/>
            <pc:sldMk cId="1703853772" sldId="266"/>
            <ac:spMk id="20" creationId="{88853921-7BC9-4BDE-ACAB-133C683C82D6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2:17.485" v="353"/>
          <ac:spMkLst>
            <pc:docMk/>
            <pc:sldMk cId="1703853772" sldId="266"/>
            <ac:spMk id="22" creationId="{09192968-3AE7-4470-A61C-97294BB92731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2:17.485" v="353"/>
          <ac:spMkLst>
            <pc:docMk/>
            <pc:sldMk cId="1703853772" sldId="266"/>
            <ac:spMk id="24" creationId="{3AB72E55-43E4-4356-BFE8-E2102CB0B505}"/>
          </ac:spMkLst>
        </pc:spChg>
        <pc:cxnChg chg="add">
          <ac:chgData name="Саидова Фируза Махмадшарифовна" userId="S::stud144180@vyatsu.ru::08eb61ec-f431-4967-bc02-5b15fe77caa7" providerId="AD" clId="Web-{298B0CD4-0323-168C-6E40-35045968EB19}" dt="2022-11-18T19:42:17.485" v="353"/>
          <ac:cxnSpMkLst>
            <pc:docMk/>
            <pc:sldMk cId="1703853772" sldId="266"/>
            <ac:cxnSpMk id="18" creationId="{4B3BCACB-5880-460B-9606-8C433A9AF99D}"/>
          </ac:cxnSpMkLst>
        </pc:cxnChg>
      </pc:sldChg>
      <pc:sldChg chg="addSp modSp mod ord setBg">
        <pc:chgData name="Саидова Фируза Махмадшарифовна" userId="S::stud144180@vyatsu.ru::08eb61ec-f431-4967-bc02-5b15fe77caa7" providerId="AD" clId="Web-{298B0CD4-0323-168C-6E40-35045968EB19}" dt="2022-11-18T19:39:37.401" v="352"/>
        <pc:sldMkLst>
          <pc:docMk/>
          <pc:sldMk cId="2290449471" sldId="267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9:02:01.178" v="233"/>
          <ac:spMkLst>
            <pc:docMk/>
            <pc:sldMk cId="2290449471" sldId="267"/>
            <ac:spMk id="2" creationId="{67BBC152-6DD2-F638-7DBF-1E47DE9A11F9}"/>
          </ac:spMkLst>
        </pc:spChg>
        <pc:spChg chg="mod">
          <ac:chgData name="Саидова Фируза Махмадшарифовна" userId="S::stud144180@vyatsu.ru::08eb61ec-f431-4967-bc02-5b15fe77caa7" providerId="AD" clId="Web-{298B0CD4-0323-168C-6E40-35045968EB19}" dt="2022-11-18T19:02:16.866" v="234" actId="20577"/>
          <ac:spMkLst>
            <pc:docMk/>
            <pc:sldMk cId="2290449471" sldId="267"/>
            <ac:spMk id="3" creationId="{47C67CF2-5081-CBF5-5604-CEB3496C276A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02:01.178" v="233"/>
          <ac:spMkLst>
            <pc:docMk/>
            <pc:sldMk cId="2290449471" sldId="267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02:01.178" v="233"/>
          <ac:spMkLst>
            <pc:docMk/>
            <pc:sldMk cId="2290449471" sldId="267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02:01.178" v="233"/>
          <ac:spMkLst>
            <pc:docMk/>
            <pc:sldMk cId="2290449471" sldId="267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02:01.178" v="233"/>
          <ac:spMkLst>
            <pc:docMk/>
            <pc:sldMk cId="2290449471" sldId="267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02:01.178" v="233"/>
          <ac:spMkLst>
            <pc:docMk/>
            <pc:sldMk cId="2290449471" sldId="267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02:01.178" v="233"/>
          <ac:spMkLst>
            <pc:docMk/>
            <pc:sldMk cId="2290449471" sldId="267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02:01.178" v="233"/>
          <ac:spMkLst>
            <pc:docMk/>
            <pc:sldMk cId="2290449471" sldId="267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02:01.178" v="233"/>
          <ac:spMkLst>
            <pc:docMk/>
            <pc:sldMk cId="2290449471" sldId="267"/>
            <ac:spMk id="22" creationId="{6691AC69-A76E-4DAB-B565-468B6B87ACF3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298B0CD4-0323-168C-6E40-35045968EB19}" dt="2022-11-18T17:54:23.355" v="5" actId="20577"/>
        <pc:sldMkLst>
          <pc:docMk/>
          <pc:sldMk cId="603742724" sldId="268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7:54:23.355" v="5" actId="20577"/>
          <ac:spMkLst>
            <pc:docMk/>
            <pc:sldMk cId="603742724" sldId="268"/>
            <ac:spMk id="2" creationId="{1E870D11-3228-D7BB-722B-7A5CFE985073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298B0CD4-0323-168C-6E40-35045968EB19}" dt="2022-11-18T18:18:45.470" v="77" actId="20577"/>
        <pc:sldMkLst>
          <pc:docMk/>
          <pc:sldMk cId="1216433666" sldId="269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8:18:45.470" v="77" actId="20577"/>
          <ac:spMkLst>
            <pc:docMk/>
            <pc:sldMk cId="1216433666" sldId="269"/>
            <ac:spMk id="2" creationId="{DBFD7C99-8AA2-58F3-2B14-C807F105D5A9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298B0CD4-0323-168C-6E40-35045968EB19}" dt="2022-11-18T18:18:36.798" v="76" actId="20577"/>
        <pc:sldMkLst>
          <pc:docMk/>
          <pc:sldMk cId="4002159981" sldId="270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8:18:36.798" v="76" actId="20577"/>
          <ac:spMkLst>
            <pc:docMk/>
            <pc:sldMk cId="4002159981" sldId="270"/>
            <ac:spMk id="2" creationId="{CF65F4AD-BBA1-7717-369E-74B91DC9A866}"/>
          </ac:spMkLst>
        </pc:spChg>
      </pc:sldChg>
      <pc:sldChg chg="delSp modSp ord">
        <pc:chgData name="Саидова Фируза Махмадшарифовна" userId="S::stud144180@vyatsu.ru::08eb61ec-f431-4967-bc02-5b15fe77caa7" providerId="AD" clId="Web-{298B0CD4-0323-168C-6E40-35045968EB19}" dt="2022-11-18T19:38:38.134" v="350"/>
        <pc:sldMkLst>
          <pc:docMk/>
          <pc:sldMk cId="3979729908" sldId="271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8:33:37.080" v="169" actId="14100"/>
          <ac:spMkLst>
            <pc:docMk/>
            <pc:sldMk cId="3979729908" sldId="271"/>
            <ac:spMk id="2" creationId="{1A20DF69-7727-1603-67C9-1C08B0A7CC0E}"/>
          </ac:spMkLst>
        </pc:spChg>
        <pc:spChg chg="del">
          <ac:chgData name="Саидова Фируза Махмадшарифовна" userId="S::stud144180@vyatsu.ru::08eb61ec-f431-4967-bc02-5b15fe77caa7" providerId="AD" clId="Web-{298B0CD4-0323-168C-6E40-35045968EB19}" dt="2022-11-18T18:17:03.669" v="59"/>
          <ac:spMkLst>
            <pc:docMk/>
            <pc:sldMk cId="3979729908" sldId="271"/>
            <ac:spMk id="3" creationId="{27B64174-3B2C-4D01-72C8-649194342D1F}"/>
          </ac:spMkLst>
        </pc:spChg>
      </pc:sldChg>
      <pc:sldChg chg="addSp modSp new mod setBg">
        <pc:chgData name="Саидова Фируза Махмадшарифовна" userId="S::stud144180@vyatsu.ru::08eb61ec-f431-4967-bc02-5b15fe77caa7" providerId="AD" clId="Web-{298B0CD4-0323-168C-6E40-35045968EB19}" dt="2022-11-18T18:21:57.492" v="87" actId="20577"/>
        <pc:sldMkLst>
          <pc:docMk/>
          <pc:sldMk cId="990839402" sldId="272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8:21:22.554" v="83"/>
          <ac:spMkLst>
            <pc:docMk/>
            <pc:sldMk cId="990839402" sldId="272"/>
            <ac:spMk id="2" creationId="{42F0F16F-8F69-6333-6C88-684A05D4764C}"/>
          </ac:spMkLst>
        </pc:spChg>
        <pc:spChg chg="mod">
          <ac:chgData name="Саидова Фируза Махмадшарифовна" userId="S::stud144180@vyatsu.ru::08eb61ec-f431-4967-bc02-5b15fe77caa7" providerId="AD" clId="Web-{298B0CD4-0323-168C-6E40-35045968EB19}" dt="2022-11-18T18:21:57.492" v="87" actId="20577"/>
          <ac:spMkLst>
            <pc:docMk/>
            <pc:sldMk cId="990839402" sldId="272"/>
            <ac:spMk id="3" creationId="{7B160958-DC46-6FF1-8962-6B50D28E1325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1:22.554" v="83"/>
          <ac:spMkLst>
            <pc:docMk/>
            <pc:sldMk cId="990839402" sldId="272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1:22.554" v="83"/>
          <ac:spMkLst>
            <pc:docMk/>
            <pc:sldMk cId="990839402" sldId="272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1:22.554" v="83"/>
          <ac:spMkLst>
            <pc:docMk/>
            <pc:sldMk cId="990839402" sldId="272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1:22.554" v="83"/>
          <ac:spMkLst>
            <pc:docMk/>
            <pc:sldMk cId="990839402" sldId="272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1:22.554" v="83"/>
          <ac:spMkLst>
            <pc:docMk/>
            <pc:sldMk cId="990839402" sldId="272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1:22.554" v="83"/>
          <ac:spMkLst>
            <pc:docMk/>
            <pc:sldMk cId="990839402" sldId="272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1:22.554" v="83"/>
          <ac:spMkLst>
            <pc:docMk/>
            <pc:sldMk cId="990839402" sldId="272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1:22.554" v="83"/>
          <ac:spMkLst>
            <pc:docMk/>
            <pc:sldMk cId="990839402" sldId="272"/>
            <ac:spMk id="22" creationId="{6691AC69-A76E-4DAB-B565-468B6B87ACF3}"/>
          </ac:spMkLst>
        </pc:spChg>
      </pc:sldChg>
      <pc:sldChg chg="addSp modSp new mod setBg">
        <pc:chgData name="Саидова Фируза Махмадшарифовна" userId="S::stud144180@vyatsu.ru::08eb61ec-f431-4967-bc02-5b15fe77caa7" providerId="AD" clId="Web-{298B0CD4-0323-168C-6E40-35045968EB19}" dt="2022-11-18T18:29:06.430" v="120" actId="14100"/>
        <pc:sldMkLst>
          <pc:docMk/>
          <pc:sldMk cId="3473038735" sldId="273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8:25:42.376" v="91"/>
          <ac:spMkLst>
            <pc:docMk/>
            <pc:sldMk cId="3473038735" sldId="273"/>
            <ac:spMk id="2" creationId="{54B3DE9D-B3CC-0D03-FB01-F45BBAB6093B}"/>
          </ac:spMkLst>
        </pc:spChg>
        <pc:spChg chg="mod">
          <ac:chgData name="Саидова Фируза Махмадшарифовна" userId="S::stud144180@vyatsu.ru::08eb61ec-f431-4967-bc02-5b15fe77caa7" providerId="AD" clId="Web-{298B0CD4-0323-168C-6E40-35045968EB19}" dt="2022-11-18T18:29:06.430" v="120" actId="14100"/>
          <ac:spMkLst>
            <pc:docMk/>
            <pc:sldMk cId="3473038735" sldId="273"/>
            <ac:spMk id="3" creationId="{F6391E3C-D261-CDBA-4757-BA9346727E07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5:42.376" v="91"/>
          <ac:spMkLst>
            <pc:docMk/>
            <pc:sldMk cId="3473038735" sldId="273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5:42.376" v="91"/>
          <ac:spMkLst>
            <pc:docMk/>
            <pc:sldMk cId="3473038735" sldId="273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5:42.376" v="91"/>
          <ac:spMkLst>
            <pc:docMk/>
            <pc:sldMk cId="3473038735" sldId="273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5:42.376" v="91"/>
          <ac:spMkLst>
            <pc:docMk/>
            <pc:sldMk cId="3473038735" sldId="273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5:42.376" v="91"/>
          <ac:spMkLst>
            <pc:docMk/>
            <pc:sldMk cId="3473038735" sldId="273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5:42.376" v="91"/>
          <ac:spMkLst>
            <pc:docMk/>
            <pc:sldMk cId="3473038735" sldId="273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5:42.376" v="91"/>
          <ac:spMkLst>
            <pc:docMk/>
            <pc:sldMk cId="3473038735" sldId="273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5:42.376" v="91"/>
          <ac:spMkLst>
            <pc:docMk/>
            <pc:sldMk cId="3473038735" sldId="273"/>
            <ac:spMk id="22" creationId="{6691AC69-A76E-4DAB-B565-468B6B87ACF3}"/>
          </ac:spMkLst>
        </pc:spChg>
      </pc:sldChg>
      <pc:sldChg chg="addSp modSp new mod setBg">
        <pc:chgData name="Саидова Фируза Махмадшарифовна" userId="S::stud144180@vyatsu.ru::08eb61ec-f431-4967-bc02-5b15fe77caa7" providerId="AD" clId="Web-{298B0CD4-0323-168C-6E40-35045968EB19}" dt="2022-11-18T19:43:53.911" v="361" actId="20577"/>
        <pc:sldMkLst>
          <pc:docMk/>
          <pc:sldMk cId="2868630629" sldId="274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8:29:29.931" v="121"/>
          <ac:spMkLst>
            <pc:docMk/>
            <pc:sldMk cId="2868630629" sldId="274"/>
            <ac:spMk id="2" creationId="{CF81686B-CA62-185F-7A69-1A3D8C9E6977}"/>
          </ac:spMkLst>
        </pc:spChg>
        <pc:spChg chg="mod">
          <ac:chgData name="Саидова Фируза Махмадшарифовна" userId="S::stud144180@vyatsu.ru::08eb61ec-f431-4967-bc02-5b15fe77caa7" providerId="AD" clId="Web-{298B0CD4-0323-168C-6E40-35045968EB19}" dt="2022-11-18T19:43:53.911" v="361" actId="20577"/>
          <ac:spMkLst>
            <pc:docMk/>
            <pc:sldMk cId="2868630629" sldId="274"/>
            <ac:spMk id="3" creationId="{F2FEFEB4-DAC0-BFB3-31A9-FD5346E0C70D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9:29.931" v="121"/>
          <ac:spMkLst>
            <pc:docMk/>
            <pc:sldMk cId="2868630629" sldId="274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9:29.931" v="121"/>
          <ac:spMkLst>
            <pc:docMk/>
            <pc:sldMk cId="2868630629" sldId="274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9:29.931" v="121"/>
          <ac:spMkLst>
            <pc:docMk/>
            <pc:sldMk cId="2868630629" sldId="274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9:29.931" v="121"/>
          <ac:spMkLst>
            <pc:docMk/>
            <pc:sldMk cId="2868630629" sldId="274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9:29.931" v="121"/>
          <ac:spMkLst>
            <pc:docMk/>
            <pc:sldMk cId="2868630629" sldId="274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9:29.931" v="121"/>
          <ac:spMkLst>
            <pc:docMk/>
            <pc:sldMk cId="2868630629" sldId="274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9:29.931" v="121"/>
          <ac:spMkLst>
            <pc:docMk/>
            <pc:sldMk cId="2868630629" sldId="274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9:29.931" v="121"/>
          <ac:spMkLst>
            <pc:docMk/>
            <pc:sldMk cId="2868630629" sldId="274"/>
            <ac:spMk id="22" creationId="{6691AC69-A76E-4DAB-B565-468B6B87ACF3}"/>
          </ac:spMkLst>
        </pc:spChg>
      </pc:sldChg>
      <pc:sldChg chg="addSp modSp new mod ord setBg">
        <pc:chgData name="Саидова Фируза Махмадшарифовна" userId="S::stud144180@vyatsu.ru::08eb61ec-f431-4967-bc02-5b15fe77caa7" providerId="AD" clId="Web-{298B0CD4-0323-168C-6E40-35045968EB19}" dt="2022-11-18T18:40:33.267" v="197" actId="20577"/>
        <pc:sldMkLst>
          <pc:docMk/>
          <pc:sldMk cId="4293595248" sldId="275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8:38:49.310" v="179"/>
          <ac:spMkLst>
            <pc:docMk/>
            <pc:sldMk cId="4293595248" sldId="275"/>
            <ac:spMk id="2" creationId="{4DF91FD7-E798-6AFA-8EBB-6FA24C927EB8}"/>
          </ac:spMkLst>
        </pc:spChg>
        <pc:spChg chg="mod">
          <ac:chgData name="Саидова Фируза Махмадшарифовна" userId="S::stud144180@vyatsu.ru::08eb61ec-f431-4967-bc02-5b15fe77caa7" providerId="AD" clId="Web-{298B0CD4-0323-168C-6E40-35045968EB19}" dt="2022-11-18T18:40:33.267" v="197" actId="20577"/>
          <ac:spMkLst>
            <pc:docMk/>
            <pc:sldMk cId="4293595248" sldId="275"/>
            <ac:spMk id="3" creationId="{C28117FA-581E-E1F8-8620-B6F9423FF917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38:49.310" v="179"/>
          <ac:spMkLst>
            <pc:docMk/>
            <pc:sldMk cId="4293595248" sldId="275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38:49.310" v="179"/>
          <ac:spMkLst>
            <pc:docMk/>
            <pc:sldMk cId="4293595248" sldId="275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38:49.310" v="179"/>
          <ac:spMkLst>
            <pc:docMk/>
            <pc:sldMk cId="4293595248" sldId="275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38:49.310" v="179"/>
          <ac:spMkLst>
            <pc:docMk/>
            <pc:sldMk cId="4293595248" sldId="275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38:49.310" v="179"/>
          <ac:spMkLst>
            <pc:docMk/>
            <pc:sldMk cId="4293595248" sldId="275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38:49.310" v="179"/>
          <ac:spMkLst>
            <pc:docMk/>
            <pc:sldMk cId="4293595248" sldId="275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38:49.310" v="179"/>
          <ac:spMkLst>
            <pc:docMk/>
            <pc:sldMk cId="4293595248" sldId="275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38:49.310" v="179"/>
          <ac:spMkLst>
            <pc:docMk/>
            <pc:sldMk cId="4293595248" sldId="275"/>
            <ac:spMk id="22" creationId="{6691AC69-A76E-4DAB-B565-468B6B87ACF3}"/>
          </ac:spMkLst>
        </pc:spChg>
      </pc:sldChg>
      <pc:sldChg chg="addSp delSp modSp new mod ord setBg">
        <pc:chgData name="Саидова Фируза Махмадшарифовна" userId="S::stud144180@vyatsu.ru::08eb61ec-f431-4967-bc02-5b15fe77caa7" providerId="AD" clId="Web-{298B0CD4-0323-168C-6E40-35045968EB19}" dt="2022-11-18T18:32:00.280" v="153" actId="14100"/>
        <pc:sldMkLst>
          <pc:docMk/>
          <pc:sldMk cId="1698859976" sldId="276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8:32:00.280" v="153" actId="14100"/>
          <ac:spMkLst>
            <pc:docMk/>
            <pc:sldMk cId="1698859976" sldId="276"/>
            <ac:spMk id="2" creationId="{78A95F34-EF6A-0E91-9DBA-F1A8608087A0}"/>
          </ac:spMkLst>
        </pc:spChg>
        <pc:spChg chg="del mod">
          <ac:chgData name="Саидова Фируза Махмадшарифовна" userId="S::stud144180@vyatsu.ru::08eb61ec-f431-4967-bc02-5b15fe77caa7" providerId="AD" clId="Web-{298B0CD4-0323-168C-6E40-35045968EB19}" dt="2022-11-18T18:30:46.262" v="143"/>
          <ac:spMkLst>
            <pc:docMk/>
            <pc:sldMk cId="1698859976" sldId="276"/>
            <ac:spMk id="3" creationId="{24CCF97C-BA50-7460-8F48-CC03CD2DF9B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6:46.815" v="98"/>
          <ac:spMkLst>
            <pc:docMk/>
            <pc:sldMk cId="1698859976" sldId="276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6:46.815" v="98"/>
          <ac:spMkLst>
            <pc:docMk/>
            <pc:sldMk cId="1698859976" sldId="276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6:46.815" v="98"/>
          <ac:spMkLst>
            <pc:docMk/>
            <pc:sldMk cId="1698859976" sldId="276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6:46.815" v="98"/>
          <ac:spMkLst>
            <pc:docMk/>
            <pc:sldMk cId="1698859976" sldId="276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6:46.815" v="98"/>
          <ac:spMkLst>
            <pc:docMk/>
            <pc:sldMk cId="1698859976" sldId="276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6:46.815" v="98"/>
          <ac:spMkLst>
            <pc:docMk/>
            <pc:sldMk cId="1698859976" sldId="276"/>
            <ac:spMk id="18" creationId="{6ED12BFC-A737-46AF-8411-481112D54B0C}"/>
          </ac:spMkLst>
        </pc:spChg>
      </pc:sldChg>
      <pc:sldChg chg="addSp delSp modSp new mod ord setBg">
        <pc:chgData name="Саидова Фируза Махмадшарифовна" userId="S::stud144180@vyatsu.ru::08eb61ec-f431-4967-bc02-5b15fe77caa7" providerId="AD" clId="Web-{298B0CD4-0323-168C-6E40-35045968EB19}" dt="2022-11-18T18:33:15.345" v="166" actId="14100"/>
        <pc:sldMkLst>
          <pc:docMk/>
          <pc:sldMk cId="2759134113" sldId="277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8:33:15.345" v="166" actId="14100"/>
          <ac:spMkLst>
            <pc:docMk/>
            <pc:sldMk cId="2759134113" sldId="277"/>
            <ac:spMk id="2" creationId="{2A7A6D14-0E01-788C-2F84-70368E737973}"/>
          </ac:spMkLst>
        </pc:spChg>
        <pc:spChg chg="del">
          <ac:chgData name="Саидова Фируза Махмадшарифовна" userId="S::stud144180@vyatsu.ru::08eb61ec-f431-4967-bc02-5b15fe77caa7" providerId="AD" clId="Web-{298B0CD4-0323-168C-6E40-35045968EB19}" dt="2022-11-18T18:29:36.431" v="123"/>
          <ac:spMkLst>
            <pc:docMk/>
            <pc:sldMk cId="2759134113" sldId="277"/>
            <ac:spMk id="3" creationId="{8EF84FF2-7173-E20D-9831-D5CEA4996E1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9:36.431" v="123"/>
          <ac:spMkLst>
            <pc:docMk/>
            <pc:sldMk cId="2759134113" sldId="277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9:36.431" v="123"/>
          <ac:spMkLst>
            <pc:docMk/>
            <pc:sldMk cId="2759134113" sldId="277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9:36.431" v="123"/>
          <ac:spMkLst>
            <pc:docMk/>
            <pc:sldMk cId="2759134113" sldId="277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9:36.431" v="123"/>
          <ac:spMkLst>
            <pc:docMk/>
            <pc:sldMk cId="2759134113" sldId="277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9:36.431" v="123"/>
          <ac:spMkLst>
            <pc:docMk/>
            <pc:sldMk cId="2759134113" sldId="277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29:36.431" v="123"/>
          <ac:spMkLst>
            <pc:docMk/>
            <pc:sldMk cId="2759134113" sldId="277"/>
            <ac:spMk id="18" creationId="{6ED12BFC-A737-46AF-8411-481112D54B0C}"/>
          </ac:spMkLst>
        </pc:spChg>
      </pc:sldChg>
      <pc:sldChg chg="addSp delSp modSp new mod ord setBg">
        <pc:chgData name="Саидова Фируза Махмадшарифовна" userId="S::stud144180@vyatsu.ru::08eb61ec-f431-4967-bc02-5b15fe77caa7" providerId="AD" clId="Web-{298B0CD4-0323-168C-6E40-35045968EB19}" dt="2022-11-18T18:45:01.636" v="228" actId="14100"/>
        <pc:sldMkLst>
          <pc:docMk/>
          <pc:sldMk cId="1579656774" sldId="278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8:45:01.636" v="228" actId="14100"/>
          <ac:spMkLst>
            <pc:docMk/>
            <pc:sldMk cId="1579656774" sldId="278"/>
            <ac:spMk id="2" creationId="{9F948138-D915-F689-AD4D-3AF34610E282}"/>
          </ac:spMkLst>
        </pc:spChg>
        <pc:spChg chg="del mod">
          <ac:chgData name="Саидова Фируза Махмадшарифовна" userId="S::stud144180@vyatsu.ru::08eb61ec-f431-4967-bc02-5b15fe77caa7" providerId="AD" clId="Web-{298B0CD4-0323-168C-6E40-35045968EB19}" dt="2022-11-18T18:42:58.522" v="214"/>
          <ac:spMkLst>
            <pc:docMk/>
            <pc:sldMk cId="1579656774" sldId="278"/>
            <ac:spMk id="3" creationId="{6C61D409-37A4-A4B1-74BF-66A7966915CA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41:35.801" v="200"/>
          <ac:spMkLst>
            <pc:docMk/>
            <pc:sldMk cId="1579656774" sldId="278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41:35.801" v="200"/>
          <ac:spMkLst>
            <pc:docMk/>
            <pc:sldMk cId="1579656774" sldId="278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41:35.801" v="200"/>
          <ac:spMkLst>
            <pc:docMk/>
            <pc:sldMk cId="1579656774" sldId="278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41:35.801" v="200"/>
          <ac:spMkLst>
            <pc:docMk/>
            <pc:sldMk cId="1579656774" sldId="278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41:35.801" v="200"/>
          <ac:spMkLst>
            <pc:docMk/>
            <pc:sldMk cId="1579656774" sldId="278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8:41:35.801" v="200"/>
          <ac:spMkLst>
            <pc:docMk/>
            <pc:sldMk cId="1579656774" sldId="278"/>
            <ac:spMk id="18" creationId="{6ED12BFC-A737-46AF-8411-481112D54B0C}"/>
          </ac:spMkLst>
        </pc:spChg>
      </pc:sldChg>
      <pc:sldChg chg="addSp modSp new mod ord setBg">
        <pc:chgData name="Саидова Фируза Махмадшарифовна" userId="S::stud144180@vyatsu.ru::08eb61ec-f431-4967-bc02-5b15fe77caa7" providerId="AD" clId="Web-{298B0CD4-0323-168C-6E40-35045968EB19}" dt="2022-11-18T19:32:47.996" v="309"/>
        <pc:sldMkLst>
          <pc:docMk/>
          <pc:sldMk cId="3295378968" sldId="279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9:19:31.263" v="305" actId="20577"/>
          <ac:spMkLst>
            <pc:docMk/>
            <pc:sldMk cId="3295378968" sldId="279"/>
            <ac:spMk id="2" creationId="{23A8E543-C4BF-0195-0021-F6AEDBD32A80}"/>
          </ac:spMkLst>
        </pc:spChg>
        <pc:spChg chg="mod">
          <ac:chgData name="Саидова Фируза Махмадшарифовна" userId="S::stud144180@vyatsu.ru::08eb61ec-f431-4967-bc02-5b15fe77caa7" providerId="AD" clId="Web-{298B0CD4-0323-168C-6E40-35045968EB19}" dt="2022-11-18T19:18:40.979" v="298"/>
          <ac:spMkLst>
            <pc:docMk/>
            <pc:sldMk cId="3295378968" sldId="279"/>
            <ac:spMk id="3" creationId="{B733EC15-9A75-7975-EABF-CBA9B4198F1F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8:40.979" v="298"/>
          <ac:spMkLst>
            <pc:docMk/>
            <pc:sldMk cId="3295378968" sldId="279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8:40.979" v="298"/>
          <ac:spMkLst>
            <pc:docMk/>
            <pc:sldMk cId="3295378968" sldId="279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8:40.979" v="298"/>
          <ac:spMkLst>
            <pc:docMk/>
            <pc:sldMk cId="3295378968" sldId="279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8:40.979" v="298"/>
          <ac:spMkLst>
            <pc:docMk/>
            <pc:sldMk cId="3295378968" sldId="279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8:40.979" v="298"/>
          <ac:spMkLst>
            <pc:docMk/>
            <pc:sldMk cId="3295378968" sldId="279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18:40.979" v="298"/>
          <ac:spMkLst>
            <pc:docMk/>
            <pc:sldMk cId="3295378968" sldId="279"/>
            <ac:spMk id="18" creationId="{6ED12BFC-A737-46AF-8411-481112D54B0C}"/>
          </ac:spMkLst>
        </pc:spChg>
      </pc:sldChg>
      <pc:sldChg chg="modSp add ord replId">
        <pc:chgData name="Саидова Фируза Махмадшарифовна" userId="S::stud144180@vyatsu.ru::08eb61ec-f431-4967-bc02-5b15fe77caa7" providerId="AD" clId="Web-{298B0CD4-0323-168C-6E40-35045968EB19}" dt="2022-11-18T19:32:55.387" v="310"/>
        <pc:sldMkLst>
          <pc:docMk/>
          <pc:sldMk cId="2500860783" sldId="280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9:32:25.839" v="307" actId="20577"/>
          <ac:spMkLst>
            <pc:docMk/>
            <pc:sldMk cId="2500860783" sldId="280"/>
            <ac:spMk id="2" creationId="{23A8E543-C4BF-0195-0021-F6AEDBD32A80}"/>
          </ac:spMkLst>
        </pc:spChg>
      </pc:sldChg>
      <pc:sldChg chg="modSp add ord replId">
        <pc:chgData name="Саидова Фируза Махмадшарифовна" userId="S::stud144180@vyatsu.ru::08eb61ec-f431-4967-bc02-5b15fe77caa7" providerId="AD" clId="Web-{298B0CD4-0323-168C-6E40-35045968EB19}" dt="2022-11-18T19:36:55.036" v="341"/>
        <pc:sldMkLst>
          <pc:docMk/>
          <pc:sldMk cId="3028908550" sldId="281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9:34:00.858" v="324" actId="20577"/>
          <ac:spMkLst>
            <pc:docMk/>
            <pc:sldMk cId="3028908550" sldId="281"/>
            <ac:spMk id="2" creationId="{23A8E543-C4BF-0195-0021-F6AEDBD32A80}"/>
          </ac:spMkLst>
        </pc:spChg>
      </pc:sldChg>
      <pc:sldChg chg="modSp add ord replId">
        <pc:chgData name="Саидова Фируза Махмадшарифовна" userId="S::stud144180@vyatsu.ru::08eb61ec-f431-4967-bc02-5b15fe77caa7" providerId="AD" clId="Web-{298B0CD4-0323-168C-6E40-35045968EB19}" dt="2022-11-18T19:37:14.849" v="344"/>
        <pc:sldMkLst>
          <pc:docMk/>
          <pc:sldMk cId="4233411310" sldId="282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9:34:45.125" v="328" actId="20577"/>
          <ac:spMkLst>
            <pc:docMk/>
            <pc:sldMk cId="4233411310" sldId="282"/>
            <ac:spMk id="2" creationId="{23A8E543-C4BF-0195-0021-F6AEDBD32A80}"/>
          </ac:spMkLst>
        </pc:spChg>
      </pc:sldChg>
      <pc:sldChg chg="modSp add ord replId">
        <pc:chgData name="Саидова Фируза Махмадшарифовна" userId="S::stud144180@vyatsu.ru::08eb61ec-f431-4967-bc02-5b15fe77caa7" providerId="AD" clId="Web-{298B0CD4-0323-168C-6E40-35045968EB19}" dt="2022-11-18T19:37:00.630" v="342"/>
        <pc:sldMkLst>
          <pc:docMk/>
          <pc:sldMk cId="4007369053" sldId="283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9:34:22.265" v="326" actId="20577"/>
          <ac:spMkLst>
            <pc:docMk/>
            <pc:sldMk cId="4007369053" sldId="283"/>
            <ac:spMk id="2" creationId="{23A8E543-C4BF-0195-0021-F6AEDBD32A80}"/>
          </ac:spMkLst>
        </pc:spChg>
      </pc:sldChg>
      <pc:sldChg chg="addSp modSp new mod ord setBg">
        <pc:chgData name="Саидова Фируза Махмадшарифовна" userId="S::stud144180@vyatsu.ru::08eb61ec-f431-4967-bc02-5b15fe77caa7" providerId="AD" clId="Web-{298B0CD4-0323-168C-6E40-35045968EB19}" dt="2022-11-18T19:37:07.584" v="343"/>
        <pc:sldMkLst>
          <pc:docMk/>
          <pc:sldMk cId="157024891" sldId="284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9:36:38.114" v="340" actId="20577"/>
          <ac:spMkLst>
            <pc:docMk/>
            <pc:sldMk cId="157024891" sldId="284"/>
            <ac:spMk id="2" creationId="{3CCF7238-B8D7-BA7C-BFCC-A3449D442796}"/>
          </ac:spMkLst>
        </pc:spChg>
        <pc:spChg chg="mod">
          <ac:chgData name="Саидова Фируза Махмадшарифовна" userId="S::stud144180@vyatsu.ru::08eb61ec-f431-4967-bc02-5b15fe77caa7" providerId="AD" clId="Web-{298B0CD4-0323-168C-6E40-35045968EB19}" dt="2022-11-18T19:35:34.705" v="333"/>
          <ac:spMkLst>
            <pc:docMk/>
            <pc:sldMk cId="157024891" sldId="284"/>
            <ac:spMk id="3" creationId="{E2E89D77-9765-B6CD-DB66-911D053BEB0E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35:34.705" v="333"/>
          <ac:spMkLst>
            <pc:docMk/>
            <pc:sldMk cId="157024891" sldId="284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35:34.705" v="333"/>
          <ac:spMkLst>
            <pc:docMk/>
            <pc:sldMk cId="157024891" sldId="284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35:34.705" v="333"/>
          <ac:spMkLst>
            <pc:docMk/>
            <pc:sldMk cId="157024891" sldId="284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35:34.705" v="333"/>
          <ac:spMkLst>
            <pc:docMk/>
            <pc:sldMk cId="157024891" sldId="284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35:34.705" v="333"/>
          <ac:spMkLst>
            <pc:docMk/>
            <pc:sldMk cId="157024891" sldId="284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35:34.705" v="333"/>
          <ac:spMkLst>
            <pc:docMk/>
            <pc:sldMk cId="157024891" sldId="284"/>
            <ac:spMk id="18" creationId="{6ED12BFC-A737-46AF-8411-481112D54B0C}"/>
          </ac:spMkLst>
        </pc:spChg>
      </pc:sldChg>
      <pc:sldChg chg="addSp delSp modSp new mod setBg">
        <pc:chgData name="Саидова Фируза Махмадшарифовна" userId="S::stud144180@vyatsu.ru::08eb61ec-f431-4967-bc02-5b15fe77caa7" providerId="AD" clId="Web-{298B0CD4-0323-168C-6E40-35045968EB19}" dt="2022-11-19T08:20:12.970" v="380"/>
        <pc:sldMkLst>
          <pc:docMk/>
          <pc:sldMk cId="3438459350" sldId="285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9:46:33.338" v="372" actId="20577"/>
          <ac:spMkLst>
            <pc:docMk/>
            <pc:sldMk cId="3438459350" sldId="285"/>
            <ac:spMk id="2" creationId="{2C22D284-DB6C-0FB1-2663-5540EE1A06A7}"/>
          </ac:spMkLst>
        </pc:spChg>
        <pc:spChg chg="del mod">
          <ac:chgData name="Саидова Фируза Махмадшарифовна" userId="S::stud144180@vyatsu.ru::08eb61ec-f431-4967-bc02-5b15fe77caa7" providerId="AD" clId="Web-{298B0CD4-0323-168C-6E40-35045968EB19}" dt="2022-11-19T08:20:12.970" v="380"/>
          <ac:spMkLst>
            <pc:docMk/>
            <pc:sldMk cId="3438459350" sldId="285"/>
            <ac:spMk id="3" creationId="{4EFE899C-E16E-EEB4-8CBB-D199CCD2E3BC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5:28.195" v="363"/>
          <ac:spMkLst>
            <pc:docMk/>
            <pc:sldMk cId="3438459350" sldId="285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5:28.195" v="363"/>
          <ac:spMkLst>
            <pc:docMk/>
            <pc:sldMk cId="3438459350" sldId="285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5:28.195" v="363"/>
          <ac:spMkLst>
            <pc:docMk/>
            <pc:sldMk cId="3438459350" sldId="285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5:28.195" v="363"/>
          <ac:spMkLst>
            <pc:docMk/>
            <pc:sldMk cId="3438459350" sldId="285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5:28.195" v="363"/>
          <ac:spMkLst>
            <pc:docMk/>
            <pc:sldMk cId="3438459350" sldId="285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5:28.195" v="363"/>
          <ac:spMkLst>
            <pc:docMk/>
            <pc:sldMk cId="3438459350" sldId="285"/>
            <ac:spMk id="18" creationId="{6ED12BFC-A737-46AF-8411-481112D54B0C}"/>
          </ac:spMkLst>
        </pc:spChg>
      </pc:sldChg>
      <pc:sldChg chg="addSp modSp new mod setBg">
        <pc:chgData name="Саидова Фируза Махмадшарифовна" userId="S::stud144180@vyatsu.ru::08eb61ec-f431-4967-bc02-5b15fe77caa7" providerId="AD" clId="Web-{298B0CD4-0323-168C-6E40-35045968EB19}" dt="2022-11-18T19:45:40.899" v="365"/>
        <pc:sldMkLst>
          <pc:docMk/>
          <pc:sldMk cId="3840087160" sldId="286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9:45:40.899" v="365"/>
          <ac:spMkLst>
            <pc:docMk/>
            <pc:sldMk cId="3840087160" sldId="286"/>
            <ac:spMk id="2" creationId="{D830CB19-6F9D-CCDC-FED2-1FDCF8E7C0C9}"/>
          </ac:spMkLst>
        </pc:spChg>
        <pc:spChg chg="mod">
          <ac:chgData name="Саидова Фируза Махмадшарифовна" userId="S::stud144180@vyatsu.ru::08eb61ec-f431-4967-bc02-5b15fe77caa7" providerId="AD" clId="Web-{298B0CD4-0323-168C-6E40-35045968EB19}" dt="2022-11-18T19:45:40.899" v="365"/>
          <ac:spMkLst>
            <pc:docMk/>
            <pc:sldMk cId="3840087160" sldId="286"/>
            <ac:spMk id="3" creationId="{27331D2B-4E30-72EF-8F64-86A9C2058D41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5:40.899" v="365"/>
          <ac:spMkLst>
            <pc:docMk/>
            <pc:sldMk cId="3840087160" sldId="286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5:40.899" v="365"/>
          <ac:spMkLst>
            <pc:docMk/>
            <pc:sldMk cId="3840087160" sldId="286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5:40.899" v="365"/>
          <ac:spMkLst>
            <pc:docMk/>
            <pc:sldMk cId="3840087160" sldId="286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5:40.899" v="365"/>
          <ac:spMkLst>
            <pc:docMk/>
            <pc:sldMk cId="3840087160" sldId="286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5:40.899" v="365"/>
          <ac:spMkLst>
            <pc:docMk/>
            <pc:sldMk cId="3840087160" sldId="286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5:40.899" v="365"/>
          <ac:spMkLst>
            <pc:docMk/>
            <pc:sldMk cId="3840087160" sldId="286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5:40.899" v="365"/>
          <ac:spMkLst>
            <pc:docMk/>
            <pc:sldMk cId="3840087160" sldId="286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298B0CD4-0323-168C-6E40-35045968EB19}" dt="2022-11-18T19:45:40.899" v="365"/>
          <ac:spMkLst>
            <pc:docMk/>
            <pc:sldMk cId="3840087160" sldId="286"/>
            <ac:spMk id="22" creationId="{6691AC69-A76E-4DAB-B565-468B6B87ACF3}"/>
          </ac:spMkLst>
        </pc:spChg>
      </pc:sldChg>
      <pc:sldChg chg="delSp modSp add replId">
        <pc:chgData name="Саидова Фируза Махмадшарифовна" userId="S::stud144180@vyatsu.ru::08eb61ec-f431-4967-bc02-5b15fe77caa7" providerId="AD" clId="Web-{298B0CD4-0323-168C-6E40-35045968EB19}" dt="2022-11-19T08:20:21.299" v="381"/>
        <pc:sldMkLst>
          <pc:docMk/>
          <pc:sldMk cId="4175822380" sldId="287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9:47:17.059" v="375" actId="20577"/>
          <ac:spMkLst>
            <pc:docMk/>
            <pc:sldMk cId="4175822380" sldId="287"/>
            <ac:spMk id="2" creationId="{2C22D284-DB6C-0FB1-2663-5540EE1A06A7}"/>
          </ac:spMkLst>
        </pc:spChg>
        <pc:spChg chg="del">
          <ac:chgData name="Саидова Фируза Махмадшарифовна" userId="S::stud144180@vyatsu.ru::08eb61ec-f431-4967-bc02-5b15fe77caa7" providerId="AD" clId="Web-{298B0CD4-0323-168C-6E40-35045968EB19}" dt="2022-11-19T08:20:21.299" v="381"/>
          <ac:spMkLst>
            <pc:docMk/>
            <pc:sldMk cId="4175822380" sldId="287"/>
            <ac:spMk id="3" creationId="{4EFE899C-E16E-EEB4-8CBB-D199CCD2E3BC}"/>
          </ac:spMkLst>
        </pc:spChg>
      </pc:sldChg>
      <pc:sldChg chg="delSp modSp add replId">
        <pc:chgData name="Саидова Фируза Махмадшарифовна" userId="S::stud144180@vyatsu.ru::08eb61ec-f431-4967-bc02-5b15fe77caa7" providerId="AD" clId="Web-{298B0CD4-0323-168C-6E40-35045968EB19}" dt="2022-11-19T08:20:33.393" v="382"/>
        <pc:sldMkLst>
          <pc:docMk/>
          <pc:sldMk cId="2826526628" sldId="288"/>
        </pc:sldMkLst>
        <pc:spChg chg="mod">
          <ac:chgData name="Саидова Фируза Махмадшарифовна" userId="S::stud144180@vyatsu.ru::08eb61ec-f431-4967-bc02-5b15fe77caa7" providerId="AD" clId="Web-{298B0CD4-0323-168C-6E40-35045968EB19}" dt="2022-11-18T19:47:57.529" v="379" actId="20577"/>
          <ac:spMkLst>
            <pc:docMk/>
            <pc:sldMk cId="2826526628" sldId="288"/>
            <ac:spMk id="2" creationId="{2C22D284-DB6C-0FB1-2663-5540EE1A06A7}"/>
          </ac:spMkLst>
        </pc:spChg>
        <pc:spChg chg="del">
          <ac:chgData name="Саидова Фируза Махмадшарифовна" userId="S::stud144180@vyatsu.ru::08eb61ec-f431-4967-bc02-5b15fe77caa7" providerId="AD" clId="Web-{298B0CD4-0323-168C-6E40-35045968EB19}" dt="2022-11-19T08:20:33.393" v="382"/>
          <ac:spMkLst>
            <pc:docMk/>
            <pc:sldMk cId="2826526628" sldId="288"/>
            <ac:spMk id="3" creationId="{4EFE899C-E16E-EEB4-8CBB-D199CCD2E3BC}"/>
          </ac:spMkLst>
        </pc:spChg>
      </pc:sldChg>
    </pc:docChg>
  </pc:docChgLst>
  <pc:docChgLst>
    <pc:chgData name="Саидова Фируза Махмадшарифовна" userId="S::stud144180@vyatsu.ru::08eb61ec-f431-4967-bc02-5b15fe77caa7" providerId="AD" clId="Web-{86E069C7-7C0C-2CDD-6AA3-DA6E1CFA9A2B}"/>
    <pc:docChg chg="addSld modSld sldOrd">
      <pc:chgData name="Саидова Фируза Махмадшарифовна" userId="S::stud144180@vyatsu.ru::08eb61ec-f431-4967-bc02-5b15fe77caa7" providerId="AD" clId="Web-{86E069C7-7C0C-2CDD-6AA3-DA6E1CFA9A2B}" dt="2022-11-18T17:52:59.176" v="156"/>
      <pc:docMkLst>
        <pc:docMk/>
      </pc:docMkLst>
      <pc:sldChg chg="addSp delSp modSp mod setBg">
        <pc:chgData name="Саидова Фируза Махмадшарифовна" userId="S::stud144180@vyatsu.ru::08eb61ec-f431-4967-bc02-5b15fe77caa7" providerId="AD" clId="Web-{86E069C7-7C0C-2CDD-6AA3-DA6E1CFA9A2B}" dt="2022-11-18T17:33:50.331" v="58" actId="20577"/>
        <pc:sldMkLst>
          <pc:docMk/>
          <pc:sldMk cId="53672176" sldId="258"/>
        </pc:sldMkLst>
        <pc:spChg chg="del">
          <ac:chgData name="Саидова Фируза Махмадшарифовна" userId="S::stud144180@vyatsu.ru::08eb61ec-f431-4967-bc02-5b15fe77caa7" providerId="AD" clId="Web-{86E069C7-7C0C-2CDD-6AA3-DA6E1CFA9A2B}" dt="2022-11-18T17:28:41.289" v="7"/>
          <ac:spMkLst>
            <pc:docMk/>
            <pc:sldMk cId="53672176" sldId="258"/>
            <ac:spMk id="2" creationId="{C0469E89-F562-D096-D565-FD61216264A8}"/>
          </ac:spMkLst>
        </pc:spChg>
        <pc:spChg chg="mod">
          <ac:chgData name="Саидова Фируза Махмадшарифовна" userId="S::stud144180@vyatsu.ru::08eb61ec-f431-4967-bc02-5b15fe77caa7" providerId="AD" clId="Web-{86E069C7-7C0C-2CDD-6AA3-DA6E1CFA9A2B}" dt="2022-11-18T17:33:50.331" v="58" actId="20577"/>
          <ac:spMkLst>
            <pc:docMk/>
            <pc:sldMk cId="53672176" sldId="258"/>
            <ac:spMk id="3" creationId="{EE626FB8-B3C9-5DC1-85D7-5C771D84A398}"/>
          </ac:spMkLst>
        </pc:spChg>
        <pc:spChg chg="add del mod">
          <ac:chgData name="Саидова Фируза Махмадшарифовна" userId="S::stud144180@vyatsu.ru::08eb61ec-f431-4967-bc02-5b15fe77caa7" providerId="AD" clId="Web-{86E069C7-7C0C-2CDD-6AA3-DA6E1CFA9A2B}" dt="2022-11-18T17:28:47.336" v="8"/>
          <ac:spMkLst>
            <pc:docMk/>
            <pc:sldMk cId="53672176" sldId="258"/>
            <ac:spMk id="5" creationId="{B8647A5D-6AB3-4139-EF86-5A0BE05F1753}"/>
          </ac:spMkLst>
        </pc:spChg>
        <pc:spChg chg="add del">
          <ac:chgData name="Саидова Фируза Махмадшарифовна" userId="S::stud144180@vyatsu.ru::08eb61ec-f431-4967-bc02-5b15fe77caa7" providerId="AD" clId="Web-{86E069C7-7C0C-2CDD-6AA3-DA6E1CFA9A2B}" dt="2022-11-18T17:31:06.717" v="16"/>
          <ac:spMkLst>
            <pc:docMk/>
            <pc:sldMk cId="53672176" sldId="258"/>
            <ac:spMk id="8" creationId="{E92FEB64-6EEA-4759-B4A4-BD2C1E660BA8}"/>
          </ac:spMkLst>
        </pc:spChg>
        <pc:spChg chg="add del">
          <ac:chgData name="Саидова Фируза Махмадшарифовна" userId="S::stud144180@vyatsu.ru::08eb61ec-f431-4967-bc02-5b15fe77caa7" providerId="AD" clId="Web-{86E069C7-7C0C-2CDD-6AA3-DA6E1CFA9A2B}" dt="2022-11-18T17:31:06.717" v="16"/>
          <ac:spMkLst>
            <pc:docMk/>
            <pc:sldMk cId="53672176" sldId="258"/>
            <ac:spMk id="10" creationId="{B10BB131-AC8E-4A8E-A5D1-36260F720C3B}"/>
          </ac:spMkLst>
        </pc:spChg>
        <pc:spChg chg="add del">
          <ac:chgData name="Саидова Фируза Махмадшарифовна" userId="S::stud144180@vyatsu.ru::08eb61ec-f431-4967-bc02-5b15fe77caa7" providerId="AD" clId="Web-{86E069C7-7C0C-2CDD-6AA3-DA6E1CFA9A2B}" dt="2022-11-18T17:31:06.717" v="16"/>
          <ac:spMkLst>
            <pc:docMk/>
            <pc:sldMk cId="53672176" sldId="258"/>
            <ac:spMk id="12" creationId="{14847E93-7DC1-4D4B-8829-B19AA7137C50}"/>
          </ac:spMkLst>
        </pc:spChg>
        <pc:spChg chg="add del">
          <ac:chgData name="Саидова Фируза Махмадшарифовна" userId="S::stud144180@vyatsu.ru::08eb61ec-f431-4967-bc02-5b15fe77caa7" providerId="AD" clId="Web-{86E069C7-7C0C-2CDD-6AA3-DA6E1CFA9A2B}" dt="2022-11-18T17:31:06.717" v="16"/>
          <ac:spMkLst>
            <pc:docMk/>
            <pc:sldMk cId="53672176" sldId="258"/>
            <ac:spMk id="14" creationId="{5566D6E1-03A1-4D73-A4E0-35D74D568A04}"/>
          </ac:spMkLst>
        </pc:spChg>
        <pc:spChg chg="add del">
          <ac:chgData name="Саидова Фируза Махмадшарифовна" userId="S::stud144180@vyatsu.ru::08eb61ec-f431-4967-bc02-5b15fe77caa7" providerId="AD" clId="Web-{86E069C7-7C0C-2CDD-6AA3-DA6E1CFA9A2B}" dt="2022-11-18T17:31:06.717" v="16"/>
          <ac:spMkLst>
            <pc:docMk/>
            <pc:sldMk cId="53672176" sldId="258"/>
            <ac:spMk id="16" creationId="{9F835A99-04AC-494A-A572-AFE8413CC938}"/>
          </ac:spMkLst>
        </pc:spChg>
        <pc:spChg chg="add del">
          <ac:chgData name="Саидова Фируза Махмадшарифовна" userId="S::stud144180@vyatsu.ru::08eb61ec-f431-4967-bc02-5b15fe77caa7" providerId="AD" clId="Web-{86E069C7-7C0C-2CDD-6AA3-DA6E1CFA9A2B}" dt="2022-11-18T17:31:06.717" v="16"/>
          <ac:spMkLst>
            <pc:docMk/>
            <pc:sldMk cId="53672176" sldId="258"/>
            <ac:spMk id="18" creationId="{7B786209-1B0B-4CA9-9BDD-F7327066A84D}"/>
          </ac:spMkLst>
        </pc:spChg>
        <pc:spChg chg="add del">
          <ac:chgData name="Саидова Фируза Махмадшарифовна" userId="S::stud144180@vyatsu.ru::08eb61ec-f431-4967-bc02-5b15fe77caa7" providerId="AD" clId="Web-{86E069C7-7C0C-2CDD-6AA3-DA6E1CFA9A2B}" dt="2022-11-18T17:31:06.717" v="16"/>
          <ac:spMkLst>
            <pc:docMk/>
            <pc:sldMk cId="53672176" sldId="258"/>
            <ac:spMk id="20" creationId="{2D2964BB-484D-45AE-AD66-D407D0629652}"/>
          </ac:spMkLst>
        </pc:spChg>
        <pc:spChg chg="add del">
          <ac:chgData name="Саидова Фируза Махмадшарифовна" userId="S::stud144180@vyatsu.ru::08eb61ec-f431-4967-bc02-5b15fe77caa7" providerId="AD" clId="Web-{86E069C7-7C0C-2CDD-6AA3-DA6E1CFA9A2B}" dt="2022-11-18T17:31:06.717" v="16"/>
          <ac:spMkLst>
            <pc:docMk/>
            <pc:sldMk cId="53672176" sldId="258"/>
            <ac:spMk id="22" creationId="{6691AC69-A76E-4DAB-B565-468B6B87ACF3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1:06.717" v="16"/>
          <ac:spMkLst>
            <pc:docMk/>
            <pc:sldMk cId="53672176" sldId="258"/>
            <ac:spMk id="27" creationId="{E92FEB64-6EEA-4759-B4A4-BD2C1E660BA8}"/>
          </ac:spMkLst>
        </pc:spChg>
        <pc:spChg chg="add del">
          <ac:chgData name="Саидова Фируза Махмадшарифовна" userId="S::stud144180@vyatsu.ru::08eb61ec-f431-4967-bc02-5b15fe77caa7" providerId="AD" clId="Web-{86E069C7-7C0C-2CDD-6AA3-DA6E1CFA9A2B}" dt="2022-11-18T17:31:06.701" v="15"/>
          <ac:spMkLst>
            <pc:docMk/>
            <pc:sldMk cId="53672176" sldId="258"/>
            <ac:spMk id="28" creationId="{04812C46-200A-4DEB-A05E-3ED6C68C2387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1:06.717" v="16"/>
          <ac:spMkLst>
            <pc:docMk/>
            <pc:sldMk cId="53672176" sldId="258"/>
            <ac:spMk id="29" creationId="{B10BB131-AC8E-4A8E-A5D1-36260F720C3B}"/>
          </ac:spMkLst>
        </pc:spChg>
        <pc:spChg chg="add del">
          <ac:chgData name="Саидова Фируза Махмадшарифовна" userId="S::stud144180@vyatsu.ru::08eb61ec-f431-4967-bc02-5b15fe77caa7" providerId="AD" clId="Web-{86E069C7-7C0C-2CDD-6AA3-DA6E1CFA9A2B}" dt="2022-11-18T17:31:06.701" v="15"/>
          <ac:spMkLst>
            <pc:docMk/>
            <pc:sldMk cId="53672176" sldId="258"/>
            <ac:spMk id="30" creationId="{D1EA859B-E555-4109-94F3-6700E046E008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1:06.717" v="16"/>
          <ac:spMkLst>
            <pc:docMk/>
            <pc:sldMk cId="53672176" sldId="258"/>
            <ac:spMk id="31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1:06.717" v="16"/>
          <ac:spMkLst>
            <pc:docMk/>
            <pc:sldMk cId="53672176" sldId="258"/>
            <ac:spMk id="33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1:06.717" v="16"/>
          <ac:spMkLst>
            <pc:docMk/>
            <pc:sldMk cId="53672176" sldId="258"/>
            <ac:spMk id="35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1:06.717" v="16"/>
          <ac:spMkLst>
            <pc:docMk/>
            <pc:sldMk cId="53672176" sldId="258"/>
            <ac:spMk id="37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1:06.717" v="16"/>
          <ac:spMkLst>
            <pc:docMk/>
            <pc:sldMk cId="53672176" sldId="258"/>
            <ac:spMk id="39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1:06.717" v="16"/>
          <ac:spMkLst>
            <pc:docMk/>
            <pc:sldMk cId="53672176" sldId="258"/>
            <ac:spMk id="41" creationId="{6691AC69-A76E-4DAB-B565-468B6B87ACF3}"/>
          </ac:spMkLst>
        </pc:spChg>
        <pc:picChg chg="add del">
          <ac:chgData name="Саидова Фируза Махмадшарифовна" userId="S::stud144180@vyatsu.ru::08eb61ec-f431-4967-bc02-5b15fe77caa7" providerId="AD" clId="Web-{86E069C7-7C0C-2CDD-6AA3-DA6E1CFA9A2B}" dt="2022-11-18T17:31:06.701" v="15"/>
          <ac:picMkLst>
            <pc:docMk/>
            <pc:sldMk cId="53672176" sldId="258"/>
            <ac:picMk id="24" creationId="{DF27F135-7D29-D519-8EE3-5D6D2E20C99E}"/>
          </ac:picMkLst>
        </pc:picChg>
      </pc:sldChg>
      <pc:sldChg chg="addSp delSp modSp mod ord setBg">
        <pc:chgData name="Саидова Фируза Махмадшарифовна" userId="S::stud144180@vyatsu.ru::08eb61ec-f431-4967-bc02-5b15fe77caa7" providerId="AD" clId="Web-{86E069C7-7C0C-2CDD-6AA3-DA6E1CFA9A2B}" dt="2022-11-18T17:50:43.891" v="133" actId="20577"/>
        <pc:sldMkLst>
          <pc:docMk/>
          <pc:sldMk cId="1875467692" sldId="259"/>
        </pc:sldMkLst>
        <pc:spChg chg="del mod">
          <ac:chgData name="Саидова Фируза Махмадшарифовна" userId="S::stud144180@vyatsu.ru::08eb61ec-f431-4967-bc02-5b15fe77caa7" providerId="AD" clId="Web-{86E069C7-7C0C-2CDD-6AA3-DA6E1CFA9A2B}" dt="2022-11-18T17:39:59.591" v="63"/>
          <ac:spMkLst>
            <pc:docMk/>
            <pc:sldMk cId="1875467692" sldId="259"/>
            <ac:spMk id="2" creationId="{69C665CA-20B4-5886-9D00-A05E94E904C7}"/>
          </ac:spMkLst>
        </pc:spChg>
        <pc:spChg chg="mod">
          <ac:chgData name="Саидова Фируза Махмадшарифовна" userId="S::stud144180@vyatsu.ru::08eb61ec-f431-4967-bc02-5b15fe77caa7" providerId="AD" clId="Web-{86E069C7-7C0C-2CDD-6AA3-DA6E1CFA9A2B}" dt="2022-11-18T17:50:43.891" v="133" actId="20577"/>
          <ac:spMkLst>
            <pc:docMk/>
            <pc:sldMk cId="1875467692" sldId="259"/>
            <ac:spMk id="3" creationId="{A6A544A8-A5A0-4B5E-5C8E-968236B493D6}"/>
          </ac:spMkLst>
        </pc:spChg>
        <pc:spChg chg="add del mod">
          <ac:chgData name="Саидова Фируза Махмадшарифовна" userId="S::stud144180@vyatsu.ru::08eb61ec-f431-4967-bc02-5b15fe77caa7" providerId="AD" clId="Web-{86E069C7-7C0C-2CDD-6AA3-DA6E1CFA9A2B}" dt="2022-11-18T17:41:11.812" v="64"/>
          <ac:spMkLst>
            <pc:docMk/>
            <pc:sldMk cId="1875467692" sldId="259"/>
            <ac:spMk id="5" creationId="{3AC386A8-FA19-4E93-EF03-EEEDF5B14458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46:31.743" v="73"/>
          <ac:spMkLst>
            <pc:docMk/>
            <pc:sldMk cId="1875467692" sldId="259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46:31.743" v="73"/>
          <ac:spMkLst>
            <pc:docMk/>
            <pc:sldMk cId="1875467692" sldId="259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46:31.743" v="73"/>
          <ac:spMkLst>
            <pc:docMk/>
            <pc:sldMk cId="1875467692" sldId="259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46:31.743" v="73"/>
          <ac:spMkLst>
            <pc:docMk/>
            <pc:sldMk cId="1875467692" sldId="259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46:31.743" v="73"/>
          <ac:spMkLst>
            <pc:docMk/>
            <pc:sldMk cId="1875467692" sldId="259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46:31.743" v="73"/>
          <ac:spMkLst>
            <pc:docMk/>
            <pc:sldMk cId="1875467692" sldId="259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46:31.743" v="73"/>
          <ac:spMkLst>
            <pc:docMk/>
            <pc:sldMk cId="1875467692" sldId="259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46:31.743" v="73"/>
          <ac:spMkLst>
            <pc:docMk/>
            <pc:sldMk cId="1875467692" sldId="259"/>
            <ac:spMk id="22" creationId="{6691AC69-A76E-4DAB-B565-468B6B87ACF3}"/>
          </ac:spMkLst>
        </pc:spChg>
      </pc:sldChg>
      <pc:sldChg chg="addSp delSp modSp mod ord setBg">
        <pc:chgData name="Саидова Фируза Махмадшарифовна" userId="S::stud144180@vyatsu.ru::08eb61ec-f431-4967-bc02-5b15fe77caa7" providerId="AD" clId="Web-{86E069C7-7C0C-2CDD-6AA3-DA6E1CFA9A2B}" dt="2022-11-18T17:48:00.886" v="84" actId="14100"/>
        <pc:sldMkLst>
          <pc:docMk/>
          <pc:sldMk cId="706552213" sldId="260"/>
        </pc:sldMkLst>
        <pc:spChg chg="del">
          <ac:chgData name="Саидова Фируза Махмадшарифовна" userId="S::stud144180@vyatsu.ru::08eb61ec-f431-4967-bc02-5b15fe77caa7" providerId="AD" clId="Web-{86E069C7-7C0C-2CDD-6AA3-DA6E1CFA9A2B}" dt="2022-11-18T17:46:15.836" v="70"/>
          <ac:spMkLst>
            <pc:docMk/>
            <pc:sldMk cId="706552213" sldId="260"/>
            <ac:spMk id="2" creationId="{CB34F379-D711-4A57-3D0E-5AF57C5DE84C}"/>
          </ac:spMkLst>
        </pc:spChg>
        <pc:spChg chg="mod">
          <ac:chgData name="Саидова Фируза Махмадшарифовна" userId="S::stud144180@vyatsu.ru::08eb61ec-f431-4967-bc02-5b15fe77caa7" providerId="AD" clId="Web-{86E069C7-7C0C-2CDD-6AA3-DA6E1CFA9A2B}" dt="2022-11-18T17:48:00.886" v="84" actId="14100"/>
          <ac:spMkLst>
            <pc:docMk/>
            <pc:sldMk cId="706552213" sldId="260"/>
            <ac:spMk id="3" creationId="{9B57378B-0AC7-D180-8430-8D4BAD7F7D23}"/>
          </ac:spMkLst>
        </pc:spChg>
        <pc:spChg chg="add del mod">
          <ac:chgData name="Саидова Фируза Махмадшарифовна" userId="S::stud144180@vyatsu.ru::08eb61ec-f431-4967-bc02-5b15fe77caa7" providerId="AD" clId="Web-{86E069C7-7C0C-2CDD-6AA3-DA6E1CFA9A2B}" dt="2022-11-18T17:46:21.368" v="71"/>
          <ac:spMkLst>
            <pc:docMk/>
            <pc:sldMk cId="706552213" sldId="260"/>
            <ac:spMk id="5" creationId="{277A5ADD-3735-6D86-853B-D3DB4FAD3898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46:24.555" v="72"/>
          <ac:spMkLst>
            <pc:docMk/>
            <pc:sldMk cId="706552213" sldId="260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46:24.555" v="72"/>
          <ac:spMkLst>
            <pc:docMk/>
            <pc:sldMk cId="706552213" sldId="260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46:24.555" v="72"/>
          <ac:spMkLst>
            <pc:docMk/>
            <pc:sldMk cId="706552213" sldId="260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46:24.555" v="72"/>
          <ac:spMkLst>
            <pc:docMk/>
            <pc:sldMk cId="706552213" sldId="260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46:24.555" v="72"/>
          <ac:spMkLst>
            <pc:docMk/>
            <pc:sldMk cId="706552213" sldId="260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46:24.555" v="72"/>
          <ac:spMkLst>
            <pc:docMk/>
            <pc:sldMk cId="706552213" sldId="260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46:24.555" v="72"/>
          <ac:spMkLst>
            <pc:docMk/>
            <pc:sldMk cId="706552213" sldId="260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46:24.555" v="72"/>
          <ac:spMkLst>
            <pc:docMk/>
            <pc:sldMk cId="706552213" sldId="260"/>
            <ac:spMk id="22" creationId="{6691AC69-A76E-4DAB-B565-468B6B87ACF3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86E069C7-7C0C-2CDD-6AA3-DA6E1CFA9A2B}" dt="2022-11-18T17:28:07.257" v="5" actId="14100"/>
        <pc:sldMkLst>
          <pc:docMk/>
          <pc:sldMk cId="603742724" sldId="268"/>
        </pc:sldMkLst>
        <pc:spChg chg="mod">
          <ac:chgData name="Саидова Фируза Махмадшарифовна" userId="S::stud144180@vyatsu.ru::08eb61ec-f431-4967-bc02-5b15fe77caa7" providerId="AD" clId="Web-{86E069C7-7C0C-2CDD-6AA3-DA6E1CFA9A2B}" dt="2022-11-18T17:28:07.257" v="5" actId="14100"/>
          <ac:spMkLst>
            <pc:docMk/>
            <pc:sldMk cId="603742724" sldId="268"/>
            <ac:spMk id="2" creationId="{1E870D11-3228-D7BB-722B-7A5CFE985073}"/>
          </ac:spMkLst>
        </pc:spChg>
      </pc:sldChg>
      <pc:sldChg chg="addSp delSp modSp new mod setBg">
        <pc:chgData name="Саидова Фируза Махмадшарифовна" userId="S::stud144180@vyatsu.ru::08eb61ec-f431-4967-bc02-5b15fe77caa7" providerId="AD" clId="Web-{86E069C7-7C0C-2CDD-6AA3-DA6E1CFA9A2B}" dt="2022-11-18T17:51:58.080" v="145" actId="14100"/>
        <pc:sldMkLst>
          <pc:docMk/>
          <pc:sldMk cId="1216433666" sldId="269"/>
        </pc:sldMkLst>
        <pc:spChg chg="mod">
          <ac:chgData name="Саидова Фируза Махмадшарифовна" userId="S::stud144180@vyatsu.ru::08eb61ec-f431-4967-bc02-5b15fe77caa7" providerId="AD" clId="Web-{86E069C7-7C0C-2CDD-6AA3-DA6E1CFA9A2B}" dt="2022-11-18T17:51:58.080" v="145" actId="14100"/>
          <ac:spMkLst>
            <pc:docMk/>
            <pc:sldMk cId="1216433666" sldId="269"/>
            <ac:spMk id="2" creationId="{DBFD7C99-8AA2-58F3-2B14-C807F105D5A9}"/>
          </ac:spMkLst>
        </pc:spChg>
        <pc:spChg chg="del mod">
          <ac:chgData name="Саидова Фируза Махмадшарифовна" userId="S::stud144180@vyatsu.ru::08eb61ec-f431-4967-bc02-5b15fe77caa7" providerId="AD" clId="Web-{86E069C7-7C0C-2CDD-6AA3-DA6E1CFA9A2B}" dt="2022-11-18T17:51:34.908" v="140"/>
          <ac:spMkLst>
            <pc:docMk/>
            <pc:sldMk cId="1216433666" sldId="269"/>
            <ac:spMk id="3" creationId="{3851BDB2-42CA-BDD9-977E-E1E9845D69D6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1:34.515" v="20"/>
          <ac:spMkLst>
            <pc:docMk/>
            <pc:sldMk cId="1216433666" sldId="269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1:34.515" v="20"/>
          <ac:spMkLst>
            <pc:docMk/>
            <pc:sldMk cId="1216433666" sldId="269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1:34.515" v="20"/>
          <ac:spMkLst>
            <pc:docMk/>
            <pc:sldMk cId="1216433666" sldId="269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1:34.515" v="20"/>
          <ac:spMkLst>
            <pc:docMk/>
            <pc:sldMk cId="1216433666" sldId="269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1:34.515" v="20"/>
          <ac:spMkLst>
            <pc:docMk/>
            <pc:sldMk cId="1216433666" sldId="269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1:34.515" v="20"/>
          <ac:spMkLst>
            <pc:docMk/>
            <pc:sldMk cId="1216433666" sldId="269"/>
            <ac:spMk id="18" creationId="{6ED12BFC-A737-46AF-8411-481112D54B0C}"/>
          </ac:spMkLst>
        </pc:spChg>
      </pc:sldChg>
      <pc:sldChg chg="addSp delSp modSp new mod setBg">
        <pc:chgData name="Саидова Фируза Махмадшарифовна" userId="S::stud144180@vyatsu.ru::08eb61ec-f431-4967-bc02-5b15fe77caa7" providerId="AD" clId="Web-{86E069C7-7C0C-2CDD-6AA3-DA6E1CFA9A2B}" dt="2022-11-18T17:52:59.176" v="156"/>
        <pc:sldMkLst>
          <pc:docMk/>
          <pc:sldMk cId="4002159981" sldId="270"/>
        </pc:sldMkLst>
        <pc:spChg chg="mod">
          <ac:chgData name="Саидова Фируза Махмадшарифовна" userId="S::stud144180@vyatsu.ru::08eb61ec-f431-4967-bc02-5b15fe77caa7" providerId="AD" clId="Web-{86E069C7-7C0C-2CDD-6AA3-DA6E1CFA9A2B}" dt="2022-11-18T17:52:53.957" v="155" actId="14100"/>
          <ac:spMkLst>
            <pc:docMk/>
            <pc:sldMk cId="4002159981" sldId="270"/>
            <ac:spMk id="2" creationId="{CF65F4AD-BBA1-7717-369E-74B91DC9A866}"/>
          </ac:spMkLst>
        </pc:spChg>
        <pc:spChg chg="del mod">
          <ac:chgData name="Саидова Фируза Махмадшарифовна" userId="S::stud144180@vyatsu.ru::08eb61ec-f431-4967-bc02-5b15fe77caa7" providerId="AD" clId="Web-{86E069C7-7C0C-2CDD-6AA3-DA6E1CFA9A2B}" dt="2022-11-18T17:52:59.176" v="156"/>
          <ac:spMkLst>
            <pc:docMk/>
            <pc:sldMk cId="4002159981" sldId="270"/>
            <ac:spMk id="3" creationId="{AD7F1C6C-58D2-4F81-C992-42F04FDDECDB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1:30.124" v="19"/>
          <ac:spMkLst>
            <pc:docMk/>
            <pc:sldMk cId="4002159981" sldId="270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1:30.124" v="19"/>
          <ac:spMkLst>
            <pc:docMk/>
            <pc:sldMk cId="4002159981" sldId="270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1:30.124" v="19"/>
          <ac:spMkLst>
            <pc:docMk/>
            <pc:sldMk cId="4002159981" sldId="270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1:30.124" v="19"/>
          <ac:spMkLst>
            <pc:docMk/>
            <pc:sldMk cId="4002159981" sldId="270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1:30.124" v="19"/>
          <ac:spMkLst>
            <pc:docMk/>
            <pc:sldMk cId="4002159981" sldId="270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1:30.124" v="19"/>
          <ac:spMkLst>
            <pc:docMk/>
            <pc:sldMk cId="4002159981" sldId="270"/>
            <ac:spMk id="18" creationId="{6ED12BFC-A737-46AF-8411-481112D54B0C}"/>
          </ac:spMkLst>
        </pc:spChg>
      </pc:sldChg>
      <pc:sldChg chg="addSp modSp new mod ord setBg">
        <pc:chgData name="Саидова Фируза Махмадшарифовна" userId="S::stud144180@vyatsu.ru::08eb61ec-f431-4967-bc02-5b15fe77caa7" providerId="AD" clId="Web-{86E069C7-7C0C-2CDD-6AA3-DA6E1CFA9A2B}" dt="2022-11-18T17:32:40.438" v="33"/>
        <pc:sldMkLst>
          <pc:docMk/>
          <pc:sldMk cId="3979729908" sldId="271"/>
        </pc:sldMkLst>
        <pc:spChg chg="mod">
          <ac:chgData name="Саидова Фируза Махмадшарифовна" userId="S::stud144180@vyatsu.ru::08eb61ec-f431-4967-bc02-5b15fe77caa7" providerId="AD" clId="Web-{86E069C7-7C0C-2CDD-6AA3-DA6E1CFA9A2B}" dt="2022-11-18T17:32:36.157" v="32" actId="20577"/>
          <ac:spMkLst>
            <pc:docMk/>
            <pc:sldMk cId="3979729908" sldId="271"/>
            <ac:spMk id="2" creationId="{1A20DF69-7727-1603-67C9-1C08B0A7CC0E}"/>
          </ac:spMkLst>
        </pc:spChg>
        <pc:spChg chg="mod">
          <ac:chgData name="Саидова Фируза Махмадшарифовна" userId="S::stud144180@vyatsu.ru::08eb61ec-f431-4967-bc02-5b15fe77caa7" providerId="AD" clId="Web-{86E069C7-7C0C-2CDD-6AA3-DA6E1CFA9A2B}" dt="2022-11-18T17:32:22.782" v="28"/>
          <ac:spMkLst>
            <pc:docMk/>
            <pc:sldMk cId="3979729908" sldId="271"/>
            <ac:spMk id="3" creationId="{27B64174-3B2C-4D01-72C8-649194342D1F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2:22.782" v="28"/>
          <ac:spMkLst>
            <pc:docMk/>
            <pc:sldMk cId="3979729908" sldId="271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2:22.782" v="28"/>
          <ac:spMkLst>
            <pc:docMk/>
            <pc:sldMk cId="3979729908" sldId="271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2:22.782" v="28"/>
          <ac:spMkLst>
            <pc:docMk/>
            <pc:sldMk cId="3979729908" sldId="271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2:22.782" v="28"/>
          <ac:spMkLst>
            <pc:docMk/>
            <pc:sldMk cId="3979729908" sldId="271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2:22.782" v="28"/>
          <ac:spMkLst>
            <pc:docMk/>
            <pc:sldMk cId="3979729908" sldId="271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86E069C7-7C0C-2CDD-6AA3-DA6E1CFA9A2B}" dt="2022-11-18T17:32:22.782" v="28"/>
          <ac:spMkLst>
            <pc:docMk/>
            <pc:sldMk cId="3979729908" sldId="271"/>
            <ac:spMk id="18" creationId="{6ED12BFC-A737-46AF-8411-481112D54B0C}"/>
          </ac:spMkLst>
        </pc:spChg>
      </pc:sldChg>
    </pc:docChg>
  </pc:docChgLst>
  <pc:docChgLst>
    <pc:chgData name="Саидова Фируза Махмадшарифовна" userId="S::stud144180@vyatsu.ru::08eb61ec-f431-4967-bc02-5b15fe77caa7" providerId="AD" clId="Web-{D94758DB-12AD-618B-F42F-D9D257BDFAA0}"/>
    <pc:docChg chg="modSld">
      <pc:chgData name="Саидова Фируза Махмадшарифовна" userId="S::stud144180@vyatsu.ru::08eb61ec-f431-4967-bc02-5b15fe77caa7" providerId="AD" clId="Web-{D94758DB-12AD-618B-F42F-D9D257BDFAA0}" dt="2023-03-03T11:18:33.433" v="16" actId="20577"/>
      <pc:docMkLst>
        <pc:docMk/>
      </pc:docMkLst>
      <pc:sldChg chg="modSp">
        <pc:chgData name="Саидова Фируза Махмадшарифовна" userId="S::stud144180@vyatsu.ru::08eb61ec-f431-4967-bc02-5b15fe77caa7" providerId="AD" clId="Web-{D94758DB-12AD-618B-F42F-D9D257BDFAA0}" dt="2023-03-03T11:18:02.790" v="15" actId="20577"/>
        <pc:sldMkLst>
          <pc:docMk/>
          <pc:sldMk cId="3785962612" sldId="264"/>
        </pc:sldMkLst>
        <pc:spChg chg="mod">
          <ac:chgData name="Саидова Фируза Махмадшарифовна" userId="S::stud144180@vyatsu.ru::08eb61ec-f431-4967-bc02-5b15fe77caa7" providerId="AD" clId="Web-{D94758DB-12AD-618B-F42F-D9D257BDFAA0}" dt="2023-03-03T11:18:02.790" v="15" actId="20577"/>
          <ac:spMkLst>
            <pc:docMk/>
            <pc:sldMk cId="3785962612" sldId="264"/>
            <ac:spMk id="3" creationId="{16B0A81F-3406-8435-3529-BA2F0C9D830C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D94758DB-12AD-618B-F42F-D9D257BDFAA0}" dt="2023-03-03T11:18:33.433" v="16" actId="20577"/>
        <pc:sldMkLst>
          <pc:docMk/>
          <pc:sldMk cId="990839402" sldId="272"/>
        </pc:sldMkLst>
        <pc:spChg chg="mod">
          <ac:chgData name="Саидова Фируза Махмадшарифовна" userId="S::stud144180@vyatsu.ru::08eb61ec-f431-4967-bc02-5b15fe77caa7" providerId="AD" clId="Web-{D94758DB-12AD-618B-F42F-D9D257BDFAA0}" dt="2023-03-03T11:18:33.433" v="16" actId="20577"/>
          <ac:spMkLst>
            <pc:docMk/>
            <pc:sldMk cId="990839402" sldId="272"/>
            <ac:spMk id="3" creationId="{7B160958-DC46-6FF1-8962-6B50D28E1325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D94758DB-12AD-618B-F42F-D9D257BDFAA0}" dt="2023-03-03T11:13:35.504" v="0" actId="20577"/>
        <pc:sldMkLst>
          <pc:docMk/>
          <pc:sldMk cId="3840087160" sldId="286"/>
        </pc:sldMkLst>
        <pc:spChg chg="mod">
          <ac:chgData name="Саидова Фируза Махмадшарифовна" userId="S::stud144180@vyatsu.ru::08eb61ec-f431-4967-bc02-5b15fe77caa7" providerId="AD" clId="Web-{D94758DB-12AD-618B-F42F-D9D257BDFAA0}" dt="2023-03-03T11:13:35.504" v="0" actId="20577"/>
          <ac:spMkLst>
            <pc:docMk/>
            <pc:sldMk cId="3840087160" sldId="286"/>
            <ac:spMk id="3" creationId="{27331D2B-4E30-72EF-8F64-86A9C2058D41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D94758DB-12AD-618B-F42F-D9D257BDFAA0}" dt="2023-03-03T11:15:41.904" v="8" actId="20577"/>
        <pc:sldMkLst>
          <pc:docMk/>
          <pc:sldMk cId="1660208838" sldId="294"/>
        </pc:sldMkLst>
        <pc:spChg chg="mod">
          <ac:chgData name="Саидова Фируза Махмадшарифовна" userId="S::stud144180@vyatsu.ru::08eb61ec-f431-4967-bc02-5b15fe77caa7" providerId="AD" clId="Web-{D94758DB-12AD-618B-F42F-D9D257BDFAA0}" dt="2023-03-03T11:15:41.904" v="8" actId="20577"/>
          <ac:spMkLst>
            <pc:docMk/>
            <pc:sldMk cId="1660208838" sldId="294"/>
            <ac:spMk id="3" creationId="{27331D2B-4E30-72EF-8F64-86A9C2058D41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D94758DB-12AD-618B-F42F-D9D257BDFAA0}" dt="2023-03-03T11:16:13.032" v="10" actId="20577"/>
        <pc:sldMkLst>
          <pc:docMk/>
          <pc:sldMk cId="2881569033" sldId="299"/>
        </pc:sldMkLst>
        <pc:spChg chg="mod">
          <ac:chgData name="Саидова Фируза Махмадшарифовна" userId="S::stud144180@vyatsu.ru::08eb61ec-f431-4967-bc02-5b15fe77caa7" providerId="AD" clId="Web-{D94758DB-12AD-618B-F42F-D9D257BDFAA0}" dt="2023-03-03T11:16:13.032" v="10" actId="20577"/>
          <ac:spMkLst>
            <pc:docMk/>
            <pc:sldMk cId="2881569033" sldId="299"/>
            <ac:spMk id="3" creationId="{27331D2B-4E30-72EF-8F64-86A9C2058D41}"/>
          </ac:spMkLst>
        </pc:spChg>
      </pc:sldChg>
    </pc:docChg>
  </pc:docChgLst>
  <pc:docChgLst>
    <pc:chgData name="Фируза Саидова" userId="08eb61ec-f431-4967-bc02-5b15fe77caa7" providerId="ADAL" clId="{6C309F4F-FA58-9D4E-A899-465C4AE384A2}"/>
    <pc:docChg chg="addSld delSld modSld">
      <pc:chgData name="Фируза Саидова" userId="08eb61ec-f431-4967-bc02-5b15fe77caa7" providerId="ADAL" clId="{6C309F4F-FA58-9D4E-A899-465C4AE384A2}" dt="2023-03-03T03:51:17.108" v="2" actId="21"/>
      <pc:docMkLst>
        <pc:docMk/>
      </pc:docMkLst>
      <pc:sldChg chg="modSp new del">
        <pc:chgData name="Фируза Саидова" userId="08eb61ec-f431-4967-bc02-5b15fe77caa7" providerId="ADAL" clId="{6C309F4F-FA58-9D4E-A899-465C4AE384A2}" dt="2023-03-03T03:51:17.108" v="2" actId="21"/>
        <pc:sldMkLst>
          <pc:docMk/>
          <pc:sldMk cId="2034233522" sldId="300"/>
        </pc:sldMkLst>
        <pc:spChg chg="mod">
          <ac:chgData name="Фируза Саидова" userId="08eb61ec-f431-4967-bc02-5b15fe77caa7" providerId="ADAL" clId="{6C309F4F-FA58-9D4E-A899-465C4AE384A2}" dt="2023-03-03T03:46:56.825" v="1" actId="22"/>
          <ac:spMkLst>
            <pc:docMk/>
            <pc:sldMk cId="2034233522" sldId="300"/>
            <ac:spMk id="3" creationId="{DD1540A4-35D1-AA91-A42E-DB445A002689}"/>
          </ac:spMkLst>
        </pc:spChg>
      </pc:sldChg>
    </pc:docChg>
  </pc:docChgLst>
  <pc:docChgLst>
    <pc:chgData name="Саидова Фируза Махмадшарифовна" userId="S::stud144180@vyatsu.ru::08eb61ec-f431-4967-bc02-5b15fe77caa7" providerId="AD" clId="Web-{6029BD51-0F6F-3311-779F-3DBD8D6A1052}"/>
    <pc:docChg chg="addSld modSld sldOrd addMainMaster delMainMaster">
      <pc:chgData name="Саидова Фируза Махмадшарифовна" userId="S::stud144180@vyatsu.ru::08eb61ec-f431-4967-bc02-5b15fe77caa7" providerId="AD" clId="Web-{6029BD51-0F6F-3311-779F-3DBD8D6A1052}" dt="2022-11-18T13:42:15.087" v="36" actId="20577"/>
      <pc:docMkLst>
        <pc:docMk/>
      </pc:docMkLst>
      <pc:sldChg chg="addSp delSp modSp mod setBg modClrScheme addAnim delAnim setClrOvrMap chgLayout">
        <pc:chgData name="Саидова Фируза Махмадшарифовна" userId="S::stud144180@vyatsu.ru::08eb61ec-f431-4967-bc02-5b15fe77caa7" providerId="AD" clId="Web-{6029BD51-0F6F-3311-779F-3DBD8D6A1052}" dt="2022-11-18T13:29:46.648" v="18"/>
        <pc:sldMkLst>
          <pc:docMk/>
          <pc:sldMk cId="4107296737" sldId="256"/>
        </pc:sldMkLst>
        <pc:spChg chg="mod ord">
          <ac:chgData name="Саидова Фируза Махмадшарифовна" userId="S::stud144180@vyatsu.ru::08eb61ec-f431-4967-bc02-5b15fe77caa7" providerId="AD" clId="Web-{6029BD51-0F6F-3311-779F-3DBD8D6A1052}" dt="2022-11-18T13:29:37.460" v="17"/>
          <ac:spMkLst>
            <pc:docMk/>
            <pc:sldMk cId="4107296737" sldId="256"/>
            <ac:spMk id="2" creationId="{ED27F29D-DEEA-EC0B-8AA5-540E8788684A}"/>
          </ac:spMkLst>
        </pc:spChg>
        <pc:spChg chg="add del mod ord">
          <ac:chgData name="Саидова Фируза Махмадшарифовна" userId="S::stud144180@vyatsu.ru::08eb61ec-f431-4967-bc02-5b15fe77caa7" providerId="AD" clId="Web-{6029BD51-0F6F-3311-779F-3DBD8D6A1052}" dt="2022-11-18T13:29:46.648" v="18"/>
          <ac:spMkLst>
            <pc:docMk/>
            <pc:sldMk cId="4107296737" sldId="256"/>
            <ac:spMk id="3" creationId="{3FDA2209-9BCA-8C73-8C03-847FB5F17F3B}"/>
          </ac:spMkLst>
        </pc:spChg>
        <pc:spChg chg="add">
          <ac:chgData name="Саидова Фируза Махмадшарифовна" userId="S::stud144180@vyatsu.ru::08eb61ec-f431-4967-bc02-5b15fe77caa7" providerId="AD" clId="Web-{6029BD51-0F6F-3311-779F-3DBD8D6A1052}" dt="2022-11-18T13:29:37.460" v="17"/>
          <ac:spMkLst>
            <pc:docMk/>
            <pc:sldMk cId="4107296737" sldId="256"/>
            <ac:spMk id="6" creationId="{C1DD1A8A-57D5-4A81-AD04-532B043C5611}"/>
          </ac:spMkLst>
        </pc:spChg>
        <pc:spChg chg="add">
          <ac:chgData name="Саидова Фируза Махмадшарифовна" userId="S::stud144180@vyatsu.ru::08eb61ec-f431-4967-bc02-5b15fe77caa7" providerId="AD" clId="Web-{6029BD51-0F6F-3311-779F-3DBD8D6A1052}" dt="2022-11-18T13:29:37.460" v="17"/>
          <ac:spMkLst>
            <pc:docMk/>
            <pc:sldMk cId="4107296737" sldId="256"/>
            <ac:spMk id="8" creationId="{007891EC-4501-44ED-A8C8-B11B6DB767AB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13:22.913" v="6"/>
          <ac:spMkLst>
            <pc:docMk/>
            <pc:sldMk cId="4107296737" sldId="256"/>
            <ac:spMk id="9" creationId="{71B2258F-86CA-4D4D-8270-BC05FCDEBFB3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18:30.511" v="16"/>
          <ac:spMkLst>
            <pc:docMk/>
            <pc:sldMk cId="4107296737" sldId="256"/>
            <ac:spMk id="11" creationId="{007891EC-4501-44ED-A8C8-B11B6DB767AB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18:30.511" v="16"/>
          <ac:spMkLst>
            <pc:docMk/>
            <pc:sldMk cId="4107296737" sldId="256"/>
            <ac:spMk id="12" creationId="{C1DD1A8A-57D5-4A81-AD04-532B043C5611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17:58.556" v="10"/>
          <ac:spMkLst>
            <pc:docMk/>
            <pc:sldMk cId="4107296737" sldId="256"/>
            <ac:spMk id="18" creationId="{94714483-7072-431F-9DBE-87F44E4D44BC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17:58.556" v="10"/>
          <ac:spMkLst>
            <pc:docMk/>
            <pc:sldMk cId="4107296737" sldId="256"/>
            <ac:spMk id="20" creationId="{495892E1-F4A5-4991-AC52-4F417B14A2A2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17:58.556" v="10"/>
          <ac:spMkLst>
            <pc:docMk/>
            <pc:sldMk cId="4107296737" sldId="256"/>
            <ac:spMk id="30" creationId="{E2683E3F-F855-4549-84F8-42064EC0F247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17:58.556" v="10"/>
          <ac:spMkLst>
            <pc:docMk/>
            <pc:sldMk cId="4107296737" sldId="256"/>
            <ac:spMk id="38" creationId="{832F3179-0CD5-40C8-9939-D8355006F7BA}"/>
          </ac:spMkLst>
        </pc:spChg>
        <pc:grpChg chg="add del">
          <ac:chgData name="Саидова Фируза Махмадшарифовна" userId="S::stud144180@vyatsu.ru::08eb61ec-f431-4967-bc02-5b15fe77caa7" providerId="AD" clId="Web-{6029BD51-0F6F-3311-779F-3DBD8D6A1052}" dt="2022-11-18T13:17:58.556" v="10"/>
          <ac:grpSpMkLst>
            <pc:docMk/>
            <pc:sldMk cId="4107296737" sldId="256"/>
            <ac:grpSpMk id="22" creationId="{ACF597F8-76AA-44FA-8E6A-06223B66C0DD}"/>
          </ac:grpSpMkLst>
        </pc:grpChg>
        <pc:grpChg chg="add del">
          <ac:chgData name="Саидова Фируза Махмадшарифовна" userId="S::stud144180@vyatsu.ru::08eb61ec-f431-4967-bc02-5b15fe77caa7" providerId="AD" clId="Web-{6029BD51-0F6F-3311-779F-3DBD8D6A1052}" dt="2022-11-18T13:17:58.556" v="10"/>
          <ac:grpSpMkLst>
            <pc:docMk/>
            <pc:sldMk cId="4107296737" sldId="256"/>
            <ac:grpSpMk id="32" creationId="{8FC90B1E-0223-4440-AF22-8F32F6F0C7D2}"/>
          </ac:grpSpMkLst>
        </pc:grpChg>
        <pc:grpChg chg="add del">
          <ac:chgData name="Саидова Фируза Махмадшарифовна" userId="S::stud144180@vyatsu.ru::08eb61ec-f431-4967-bc02-5b15fe77caa7" providerId="AD" clId="Web-{6029BD51-0F6F-3311-779F-3DBD8D6A1052}" dt="2022-11-18T13:17:58.556" v="10"/>
          <ac:grpSpMkLst>
            <pc:docMk/>
            <pc:sldMk cId="4107296737" sldId="256"/>
            <ac:grpSpMk id="40" creationId="{11CE155D-684B-4F5E-B835-C52765E310E7}"/>
          </ac:grpSpMkLst>
        </pc:grpChg>
        <pc:picChg chg="add del">
          <ac:chgData name="Саидова Фируза Махмадшарифовна" userId="S::stud144180@vyatsu.ru::08eb61ec-f431-4967-bc02-5b15fe77caa7" providerId="AD" clId="Web-{6029BD51-0F6F-3311-779F-3DBD8D6A1052}" dt="2022-11-18T13:13:22.913" v="6"/>
          <ac:picMkLst>
            <pc:docMk/>
            <pc:sldMk cId="4107296737" sldId="256"/>
            <ac:picMk id="5" creationId="{F2229FE3-5E28-CA04-1677-FFDB00F5F87B}"/>
          </ac:picMkLst>
        </pc:picChg>
        <pc:picChg chg="add">
          <ac:chgData name="Саидова Фируза Махмадшарифовна" userId="S::stud144180@vyatsu.ru::08eb61ec-f431-4967-bc02-5b15fe77caa7" providerId="AD" clId="Web-{6029BD51-0F6F-3311-779F-3DBD8D6A1052}" dt="2022-11-18T13:29:37.460" v="17"/>
          <ac:picMkLst>
            <pc:docMk/>
            <pc:sldMk cId="4107296737" sldId="256"/>
            <ac:picMk id="7" creationId="{B30ABDDF-BBB7-55F7-1E38-4981D83DA114}"/>
          </ac:picMkLst>
        </pc:picChg>
        <pc:picChg chg="add del mod">
          <ac:chgData name="Саидова Фируза Махмадшарифовна" userId="S::stud144180@vyatsu.ru::08eb61ec-f431-4967-bc02-5b15fe77caa7" providerId="AD" clId="Web-{6029BD51-0F6F-3311-779F-3DBD8D6A1052}" dt="2022-11-18T13:18:30.511" v="16"/>
          <ac:picMkLst>
            <pc:docMk/>
            <pc:sldMk cId="4107296737" sldId="256"/>
            <ac:picMk id="13" creationId="{C39C9C3B-91A7-0C31-7403-372BD54BCC28}"/>
          </ac:picMkLst>
        </pc:picChg>
      </pc:sldChg>
      <pc:sldChg chg="addSp delSp modSp mod setBg modClrScheme chgLayout">
        <pc:chgData name="Саидова Фируза Махмадшарифовна" userId="S::stud144180@vyatsu.ru::08eb61ec-f431-4967-bc02-5b15fe77caa7" providerId="AD" clId="Web-{6029BD51-0F6F-3311-779F-3DBD8D6A1052}" dt="2022-11-18T13:33:39.569" v="30" actId="14100"/>
        <pc:sldMkLst>
          <pc:docMk/>
          <pc:sldMk cId="201966201" sldId="257"/>
        </pc:sldMkLst>
        <pc:spChg chg="del mod ord">
          <ac:chgData name="Саидова Фируза Махмадшарифовна" userId="S::stud144180@vyatsu.ru::08eb61ec-f431-4967-bc02-5b15fe77caa7" providerId="AD" clId="Web-{6029BD51-0F6F-3311-779F-3DBD8D6A1052}" dt="2022-11-18T13:30:39.714" v="20"/>
          <ac:spMkLst>
            <pc:docMk/>
            <pc:sldMk cId="201966201" sldId="257"/>
            <ac:spMk id="2" creationId="{959BE4AA-0171-843B-41DB-C1FC95CA77DB}"/>
          </ac:spMkLst>
        </pc:spChg>
        <pc:spChg chg="mod ord">
          <ac:chgData name="Саидова Фируза Махмадшарифовна" userId="S::stud144180@vyatsu.ru::08eb61ec-f431-4967-bc02-5b15fe77caa7" providerId="AD" clId="Web-{6029BD51-0F6F-3311-779F-3DBD8D6A1052}" dt="2022-11-18T13:33:39.569" v="30" actId="14100"/>
          <ac:spMkLst>
            <pc:docMk/>
            <pc:sldMk cId="201966201" sldId="257"/>
            <ac:spMk id="3" creationId="{642DBD6C-CC1B-6D12-CF2B-94D488F678B0}"/>
          </ac:spMkLst>
        </pc:spChg>
        <pc:spChg chg="add del mod">
          <ac:chgData name="Саидова Фируза Махмадшарифовна" userId="S::stud144180@vyatsu.ru::08eb61ec-f431-4967-bc02-5b15fe77caa7" providerId="AD" clId="Web-{6029BD51-0F6F-3311-779F-3DBD8D6A1052}" dt="2022-11-18T13:30:49.887" v="21"/>
          <ac:spMkLst>
            <pc:docMk/>
            <pc:sldMk cId="201966201" sldId="257"/>
            <ac:spMk id="5" creationId="{FAA2C7CF-9930-2A67-B4FC-F378C49444A6}"/>
          </ac:spMkLst>
        </pc:spChg>
        <pc:spChg chg="add">
          <ac:chgData name="Саидова Фируза Махмадшарифовна" userId="S::stud144180@vyatsu.ru::08eb61ec-f431-4967-bc02-5b15fe77caa7" providerId="AD" clId="Web-{6029BD51-0F6F-3311-779F-3DBD8D6A1052}" dt="2022-11-18T13:32:00.157" v="24"/>
          <ac:spMkLst>
            <pc:docMk/>
            <pc:sldMk cId="201966201" sldId="257"/>
            <ac:spMk id="6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6029BD51-0F6F-3311-779F-3DBD8D6A1052}" dt="2022-11-18T13:32:00.157" v="24"/>
          <ac:spMkLst>
            <pc:docMk/>
            <pc:sldMk cId="201966201" sldId="257"/>
            <ac:spMk id="7" creationId="{B10BB131-AC8E-4A8E-A5D1-36260F720C3B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31:54.594" v="23"/>
          <ac:spMkLst>
            <pc:docMk/>
            <pc:sldMk cId="201966201" sldId="257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6029BD51-0F6F-3311-779F-3DBD8D6A1052}" dt="2022-11-18T13:32:00.157" v="24"/>
          <ac:spMkLst>
            <pc:docMk/>
            <pc:sldMk cId="201966201" sldId="257"/>
            <ac:spMk id="9" creationId="{14847E93-7DC1-4D4B-8829-B19AA7137C50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31:54.594" v="23"/>
          <ac:spMkLst>
            <pc:docMk/>
            <pc:sldMk cId="201966201" sldId="257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6029BD51-0F6F-3311-779F-3DBD8D6A1052}" dt="2022-11-18T13:32:00.157" v="24"/>
          <ac:spMkLst>
            <pc:docMk/>
            <pc:sldMk cId="201966201" sldId="257"/>
            <ac:spMk id="11" creationId="{5566D6E1-03A1-4D73-A4E0-35D74D568A04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31:54.594" v="23"/>
          <ac:spMkLst>
            <pc:docMk/>
            <pc:sldMk cId="201966201" sldId="257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6029BD51-0F6F-3311-779F-3DBD8D6A1052}" dt="2022-11-18T13:32:00.157" v="24"/>
          <ac:spMkLst>
            <pc:docMk/>
            <pc:sldMk cId="201966201" sldId="257"/>
            <ac:spMk id="13" creationId="{9F835A99-04AC-494A-A572-AFE8413CC938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31:54.594" v="23"/>
          <ac:spMkLst>
            <pc:docMk/>
            <pc:sldMk cId="201966201" sldId="257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6029BD51-0F6F-3311-779F-3DBD8D6A1052}" dt="2022-11-18T13:32:00.157" v="24"/>
          <ac:spMkLst>
            <pc:docMk/>
            <pc:sldMk cId="201966201" sldId="257"/>
            <ac:spMk id="15" creationId="{7B786209-1B0B-4CA9-9BDD-F7327066A84D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31:54.594" v="23"/>
          <ac:spMkLst>
            <pc:docMk/>
            <pc:sldMk cId="201966201" sldId="257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6029BD51-0F6F-3311-779F-3DBD8D6A1052}" dt="2022-11-18T13:32:00.157" v="24"/>
          <ac:spMkLst>
            <pc:docMk/>
            <pc:sldMk cId="201966201" sldId="257"/>
            <ac:spMk id="17" creationId="{2D2964BB-484D-45AE-AD66-D407D0629652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31:54.594" v="23"/>
          <ac:spMkLst>
            <pc:docMk/>
            <pc:sldMk cId="201966201" sldId="257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6029BD51-0F6F-3311-779F-3DBD8D6A1052}" dt="2022-11-18T13:32:00.157" v="24"/>
          <ac:spMkLst>
            <pc:docMk/>
            <pc:sldMk cId="201966201" sldId="257"/>
            <ac:spMk id="19" creationId="{6691AC69-A76E-4DAB-B565-468B6B87ACF3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31:54.594" v="23"/>
          <ac:spMkLst>
            <pc:docMk/>
            <pc:sldMk cId="201966201" sldId="257"/>
            <ac:spMk id="20" creationId="{2D2964BB-484D-45AE-AD66-D407D0629652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31:54.594" v="23"/>
          <ac:spMkLst>
            <pc:docMk/>
            <pc:sldMk cId="201966201" sldId="257"/>
            <ac:spMk id="22" creationId="{6691AC69-A76E-4DAB-B565-468B6B87ACF3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6029BD51-0F6F-3311-779F-3DBD8D6A1052}" dt="2022-11-18T13:12:42.583" v="1"/>
        <pc:sldMkLst>
          <pc:docMk/>
          <pc:sldMk cId="53672176" sldId="258"/>
        </pc:sldMkLst>
        <pc:spChg chg="mod ord">
          <ac:chgData name="Саидова Фируза Махмадшарифовна" userId="S::stud144180@vyatsu.ru::08eb61ec-f431-4967-bc02-5b15fe77caa7" providerId="AD" clId="Web-{6029BD51-0F6F-3311-779F-3DBD8D6A1052}" dt="2022-11-18T13:12:42.583" v="1"/>
          <ac:spMkLst>
            <pc:docMk/>
            <pc:sldMk cId="53672176" sldId="258"/>
            <ac:spMk id="2" creationId="{C0469E89-F562-D096-D565-FD61216264A8}"/>
          </ac:spMkLst>
        </pc:spChg>
        <pc:spChg chg="mod ord">
          <ac:chgData name="Саидова Фируза Махмадшарифовна" userId="S::stud144180@vyatsu.ru::08eb61ec-f431-4967-bc02-5b15fe77caa7" providerId="AD" clId="Web-{6029BD51-0F6F-3311-779F-3DBD8D6A1052}" dt="2022-11-18T13:12:42.583" v="1"/>
          <ac:spMkLst>
            <pc:docMk/>
            <pc:sldMk cId="53672176" sldId="258"/>
            <ac:spMk id="3" creationId="{EE626FB8-B3C9-5DC1-85D7-5C771D84A398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6029BD51-0F6F-3311-779F-3DBD8D6A1052}" dt="2022-11-18T13:12:42.583" v="1"/>
        <pc:sldMkLst>
          <pc:docMk/>
          <pc:sldMk cId="1875467692" sldId="259"/>
        </pc:sldMkLst>
        <pc:spChg chg="mod ord">
          <ac:chgData name="Саидова Фируза Махмадшарифовна" userId="S::stud144180@vyatsu.ru::08eb61ec-f431-4967-bc02-5b15fe77caa7" providerId="AD" clId="Web-{6029BD51-0F6F-3311-779F-3DBD8D6A1052}" dt="2022-11-18T13:12:42.583" v="1"/>
          <ac:spMkLst>
            <pc:docMk/>
            <pc:sldMk cId="1875467692" sldId="259"/>
            <ac:spMk id="2" creationId="{69C665CA-20B4-5886-9D00-A05E94E904C7}"/>
          </ac:spMkLst>
        </pc:spChg>
        <pc:spChg chg="mod ord">
          <ac:chgData name="Саидова Фируза Махмадшарифовна" userId="S::stud144180@vyatsu.ru::08eb61ec-f431-4967-bc02-5b15fe77caa7" providerId="AD" clId="Web-{6029BD51-0F6F-3311-779F-3DBD8D6A1052}" dt="2022-11-18T13:12:42.583" v="1"/>
          <ac:spMkLst>
            <pc:docMk/>
            <pc:sldMk cId="1875467692" sldId="259"/>
            <ac:spMk id="3" creationId="{A6A544A8-A5A0-4B5E-5C8E-968236B493D6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6029BD51-0F6F-3311-779F-3DBD8D6A1052}" dt="2022-11-18T13:12:42.583" v="1"/>
        <pc:sldMkLst>
          <pc:docMk/>
          <pc:sldMk cId="706552213" sldId="260"/>
        </pc:sldMkLst>
        <pc:spChg chg="mod ord">
          <ac:chgData name="Саидова Фируза Махмадшарифовна" userId="S::stud144180@vyatsu.ru::08eb61ec-f431-4967-bc02-5b15fe77caa7" providerId="AD" clId="Web-{6029BD51-0F6F-3311-779F-3DBD8D6A1052}" dt="2022-11-18T13:12:42.583" v="1"/>
          <ac:spMkLst>
            <pc:docMk/>
            <pc:sldMk cId="706552213" sldId="260"/>
            <ac:spMk id="2" creationId="{CB34F379-D711-4A57-3D0E-5AF57C5DE84C}"/>
          </ac:spMkLst>
        </pc:spChg>
        <pc:spChg chg="mod ord">
          <ac:chgData name="Саидова Фируза Махмадшарифовна" userId="S::stud144180@vyatsu.ru::08eb61ec-f431-4967-bc02-5b15fe77caa7" providerId="AD" clId="Web-{6029BD51-0F6F-3311-779F-3DBD8D6A1052}" dt="2022-11-18T13:12:42.583" v="1"/>
          <ac:spMkLst>
            <pc:docMk/>
            <pc:sldMk cId="706552213" sldId="260"/>
            <ac:spMk id="3" creationId="{9B57378B-0AC7-D180-8430-8D4BAD7F7D23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6029BD51-0F6F-3311-779F-3DBD8D6A1052}" dt="2022-11-18T13:12:42.583" v="1"/>
        <pc:sldMkLst>
          <pc:docMk/>
          <pc:sldMk cId="2486403156" sldId="261"/>
        </pc:sldMkLst>
        <pc:spChg chg="mod ord">
          <ac:chgData name="Саидова Фируза Махмадшарифовна" userId="S::stud144180@vyatsu.ru::08eb61ec-f431-4967-bc02-5b15fe77caa7" providerId="AD" clId="Web-{6029BD51-0F6F-3311-779F-3DBD8D6A1052}" dt="2022-11-18T13:12:42.583" v="1"/>
          <ac:spMkLst>
            <pc:docMk/>
            <pc:sldMk cId="2486403156" sldId="261"/>
            <ac:spMk id="2" creationId="{753E4179-7FE0-5163-0300-DE5CA7DDA7C7}"/>
          </ac:spMkLst>
        </pc:spChg>
        <pc:spChg chg="mod ord">
          <ac:chgData name="Саидова Фируза Махмадшарифовна" userId="S::stud144180@vyatsu.ru::08eb61ec-f431-4967-bc02-5b15fe77caa7" providerId="AD" clId="Web-{6029BD51-0F6F-3311-779F-3DBD8D6A1052}" dt="2022-11-18T13:12:42.583" v="1"/>
          <ac:spMkLst>
            <pc:docMk/>
            <pc:sldMk cId="2486403156" sldId="261"/>
            <ac:spMk id="3" creationId="{A2B2BDF9-8CBF-CA15-6C4F-0092BC9A4B04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6029BD51-0F6F-3311-779F-3DBD8D6A1052}" dt="2022-11-18T13:12:42.583" v="1"/>
        <pc:sldMkLst>
          <pc:docMk/>
          <pc:sldMk cId="3686816153" sldId="262"/>
        </pc:sldMkLst>
        <pc:spChg chg="mod ord">
          <ac:chgData name="Саидова Фируза Махмадшарифовна" userId="S::stud144180@vyatsu.ru::08eb61ec-f431-4967-bc02-5b15fe77caa7" providerId="AD" clId="Web-{6029BD51-0F6F-3311-779F-3DBD8D6A1052}" dt="2022-11-18T13:12:42.583" v="1"/>
          <ac:spMkLst>
            <pc:docMk/>
            <pc:sldMk cId="3686816153" sldId="262"/>
            <ac:spMk id="2" creationId="{53E6E693-84E4-CA28-B914-821D3D9D144D}"/>
          </ac:spMkLst>
        </pc:spChg>
        <pc:spChg chg="mod ord">
          <ac:chgData name="Саидова Фируза Махмадшарифовна" userId="S::stud144180@vyatsu.ru::08eb61ec-f431-4967-bc02-5b15fe77caa7" providerId="AD" clId="Web-{6029BD51-0F6F-3311-779F-3DBD8D6A1052}" dt="2022-11-18T13:12:42.583" v="1"/>
          <ac:spMkLst>
            <pc:docMk/>
            <pc:sldMk cId="3686816153" sldId="262"/>
            <ac:spMk id="3" creationId="{D26D3E46-D19C-8A86-F73E-7227FB118D2E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6029BD51-0F6F-3311-779F-3DBD8D6A1052}" dt="2022-11-18T13:12:42.583" v="1"/>
        <pc:sldMkLst>
          <pc:docMk/>
          <pc:sldMk cId="986113583" sldId="263"/>
        </pc:sldMkLst>
        <pc:spChg chg="mod ord">
          <ac:chgData name="Саидова Фируза Махмадшарифовна" userId="S::stud144180@vyatsu.ru::08eb61ec-f431-4967-bc02-5b15fe77caa7" providerId="AD" clId="Web-{6029BD51-0F6F-3311-779F-3DBD8D6A1052}" dt="2022-11-18T13:12:42.583" v="1"/>
          <ac:spMkLst>
            <pc:docMk/>
            <pc:sldMk cId="986113583" sldId="263"/>
            <ac:spMk id="2" creationId="{A123A56D-1DB7-A36F-CB76-82ADD18968A3}"/>
          </ac:spMkLst>
        </pc:spChg>
        <pc:spChg chg="mod ord">
          <ac:chgData name="Саидова Фируза Махмадшарифовна" userId="S::stud144180@vyatsu.ru::08eb61ec-f431-4967-bc02-5b15fe77caa7" providerId="AD" clId="Web-{6029BD51-0F6F-3311-779F-3DBD8D6A1052}" dt="2022-11-18T13:12:42.583" v="1"/>
          <ac:spMkLst>
            <pc:docMk/>
            <pc:sldMk cId="986113583" sldId="263"/>
            <ac:spMk id="3" creationId="{5905A2CF-D846-7877-D030-AD2A64CD5872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6029BD51-0F6F-3311-779F-3DBD8D6A1052}" dt="2022-11-18T13:12:42.583" v="1"/>
        <pc:sldMkLst>
          <pc:docMk/>
          <pc:sldMk cId="3785962612" sldId="264"/>
        </pc:sldMkLst>
        <pc:spChg chg="mod ord">
          <ac:chgData name="Саидова Фируза Махмадшарифовна" userId="S::stud144180@vyatsu.ru::08eb61ec-f431-4967-bc02-5b15fe77caa7" providerId="AD" clId="Web-{6029BD51-0F6F-3311-779F-3DBD8D6A1052}" dt="2022-11-18T13:12:42.583" v="1"/>
          <ac:spMkLst>
            <pc:docMk/>
            <pc:sldMk cId="3785962612" sldId="264"/>
            <ac:spMk id="2" creationId="{6C311C7A-7D6C-074D-03EE-AD560C2BC8C1}"/>
          </ac:spMkLst>
        </pc:spChg>
        <pc:spChg chg="mod ord">
          <ac:chgData name="Саидова Фируза Махмадшарифовна" userId="S::stud144180@vyatsu.ru::08eb61ec-f431-4967-bc02-5b15fe77caa7" providerId="AD" clId="Web-{6029BD51-0F6F-3311-779F-3DBD8D6A1052}" dt="2022-11-18T13:12:42.583" v="1"/>
          <ac:spMkLst>
            <pc:docMk/>
            <pc:sldMk cId="3785962612" sldId="264"/>
            <ac:spMk id="3" creationId="{16B0A81F-3406-8435-3529-BA2F0C9D830C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6029BD51-0F6F-3311-779F-3DBD8D6A1052}" dt="2022-11-18T13:12:42.583" v="1"/>
        <pc:sldMkLst>
          <pc:docMk/>
          <pc:sldMk cId="45884840" sldId="265"/>
        </pc:sldMkLst>
        <pc:spChg chg="mod ord">
          <ac:chgData name="Саидова Фируза Махмадшарифовна" userId="S::stud144180@vyatsu.ru::08eb61ec-f431-4967-bc02-5b15fe77caa7" providerId="AD" clId="Web-{6029BD51-0F6F-3311-779F-3DBD8D6A1052}" dt="2022-11-18T13:12:42.583" v="1"/>
          <ac:spMkLst>
            <pc:docMk/>
            <pc:sldMk cId="45884840" sldId="265"/>
            <ac:spMk id="2" creationId="{3063D9F2-18C6-B95A-A92D-126061DAFBD5}"/>
          </ac:spMkLst>
        </pc:spChg>
        <pc:spChg chg="mod ord">
          <ac:chgData name="Саидова Фируза Махмадшарифовна" userId="S::stud144180@vyatsu.ru::08eb61ec-f431-4967-bc02-5b15fe77caa7" providerId="AD" clId="Web-{6029BD51-0F6F-3311-779F-3DBD8D6A1052}" dt="2022-11-18T13:12:42.583" v="1"/>
          <ac:spMkLst>
            <pc:docMk/>
            <pc:sldMk cId="45884840" sldId="265"/>
            <ac:spMk id="3" creationId="{D6EDDC17-1D0D-79F6-B914-B4D0220229B0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6029BD51-0F6F-3311-779F-3DBD8D6A1052}" dt="2022-11-18T13:12:42.583" v="1"/>
        <pc:sldMkLst>
          <pc:docMk/>
          <pc:sldMk cId="1703853772" sldId="266"/>
        </pc:sldMkLst>
        <pc:spChg chg="mod ord">
          <ac:chgData name="Саидова Фируза Махмадшарифовна" userId="S::stud144180@vyatsu.ru::08eb61ec-f431-4967-bc02-5b15fe77caa7" providerId="AD" clId="Web-{6029BD51-0F6F-3311-779F-3DBD8D6A1052}" dt="2022-11-18T13:12:42.583" v="1"/>
          <ac:spMkLst>
            <pc:docMk/>
            <pc:sldMk cId="1703853772" sldId="266"/>
            <ac:spMk id="2" creationId="{E413BD8A-DDF2-236D-18FA-AD3E3747E644}"/>
          </ac:spMkLst>
        </pc:spChg>
        <pc:spChg chg="mod ord">
          <ac:chgData name="Саидова Фируза Махмадшарифовна" userId="S::stud144180@vyatsu.ru::08eb61ec-f431-4967-bc02-5b15fe77caa7" providerId="AD" clId="Web-{6029BD51-0F6F-3311-779F-3DBD8D6A1052}" dt="2022-11-18T13:12:42.583" v="1"/>
          <ac:spMkLst>
            <pc:docMk/>
            <pc:sldMk cId="1703853772" sldId="266"/>
            <ac:spMk id="3" creationId="{BDFFFF6C-566C-3804-1E87-0349567740AB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6029BD51-0F6F-3311-779F-3DBD8D6A1052}" dt="2022-11-18T13:12:42.583" v="1"/>
        <pc:sldMkLst>
          <pc:docMk/>
          <pc:sldMk cId="2290449471" sldId="267"/>
        </pc:sldMkLst>
        <pc:spChg chg="mod ord">
          <ac:chgData name="Саидова Фируза Махмадшарифовна" userId="S::stud144180@vyatsu.ru::08eb61ec-f431-4967-bc02-5b15fe77caa7" providerId="AD" clId="Web-{6029BD51-0F6F-3311-779F-3DBD8D6A1052}" dt="2022-11-18T13:12:42.583" v="1"/>
          <ac:spMkLst>
            <pc:docMk/>
            <pc:sldMk cId="2290449471" sldId="267"/>
            <ac:spMk id="2" creationId="{67BBC152-6DD2-F638-7DBF-1E47DE9A11F9}"/>
          </ac:spMkLst>
        </pc:spChg>
        <pc:spChg chg="mod ord">
          <ac:chgData name="Саидова Фируза Махмадшарифовна" userId="S::stud144180@vyatsu.ru::08eb61ec-f431-4967-bc02-5b15fe77caa7" providerId="AD" clId="Web-{6029BD51-0F6F-3311-779F-3DBD8D6A1052}" dt="2022-11-18T13:12:42.583" v="1"/>
          <ac:spMkLst>
            <pc:docMk/>
            <pc:sldMk cId="2290449471" sldId="267"/>
            <ac:spMk id="3" creationId="{47C67CF2-5081-CBF5-5604-CEB3496C276A}"/>
          </ac:spMkLst>
        </pc:spChg>
      </pc:sldChg>
      <pc:sldChg chg="addSp delSp modSp new mod ord setBg modClrScheme chgLayout">
        <pc:chgData name="Саидова Фируза Махмадшарифовна" userId="S::stud144180@vyatsu.ru::08eb61ec-f431-4967-bc02-5b15fe77caa7" providerId="AD" clId="Web-{6029BD51-0F6F-3311-779F-3DBD8D6A1052}" dt="2022-11-18T13:42:15.087" v="36" actId="20577"/>
        <pc:sldMkLst>
          <pc:docMk/>
          <pc:sldMk cId="603742724" sldId="268"/>
        </pc:sldMkLst>
        <pc:spChg chg="mod ord">
          <ac:chgData name="Саидова Фируза Махмадшарифовна" userId="S::stud144180@vyatsu.ru::08eb61ec-f431-4967-bc02-5b15fe77caa7" providerId="AD" clId="Web-{6029BD51-0F6F-3311-779F-3DBD8D6A1052}" dt="2022-11-18T13:42:15.087" v="36" actId="20577"/>
          <ac:spMkLst>
            <pc:docMk/>
            <pc:sldMk cId="603742724" sldId="268"/>
            <ac:spMk id="2" creationId="{1E870D11-3228-D7BB-722B-7A5CFE985073}"/>
          </ac:spMkLst>
        </pc:spChg>
        <pc:spChg chg="add del mod ord">
          <ac:chgData name="Саидова Фируза Махмадшарифовна" userId="S::stud144180@vyatsu.ru::08eb61ec-f431-4967-bc02-5b15fe77caa7" providerId="AD" clId="Web-{6029BD51-0F6F-3311-779F-3DBD8D6A1052}" dt="2022-11-18T13:18:18.542" v="14"/>
          <ac:spMkLst>
            <pc:docMk/>
            <pc:sldMk cId="603742724" sldId="268"/>
            <ac:spMk id="3" creationId="{54E788E6-6382-EA23-8EA2-AF5EA9792820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33:48.148" v="31"/>
          <ac:spMkLst>
            <pc:docMk/>
            <pc:sldMk cId="603742724" sldId="268"/>
            <ac:spMk id="8" creationId="{D278ADA9-6383-4BDD-80D2-8899A402687B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33:48.148" v="31"/>
          <ac:spMkLst>
            <pc:docMk/>
            <pc:sldMk cId="603742724" sldId="268"/>
            <ac:spMk id="10" creationId="{484B7147-B0F6-40ED-B5A2-FF72BC8198B6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33:48.148" v="31"/>
          <ac:spMkLst>
            <pc:docMk/>
            <pc:sldMk cId="603742724" sldId="268"/>
            <ac:spMk id="12" creationId="{B36D2DE0-0628-4A9A-A59D-7BA8B5EB3022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33:48.148" v="31"/>
          <ac:spMkLst>
            <pc:docMk/>
            <pc:sldMk cId="603742724" sldId="268"/>
            <ac:spMk id="14" creationId="{48E405C9-94BE-41DA-928C-DEC9A8550E9F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33:48.148" v="31"/>
          <ac:spMkLst>
            <pc:docMk/>
            <pc:sldMk cId="603742724" sldId="268"/>
            <ac:spMk id="16" creationId="{D2091A72-D5BB-42AC-8FD3-F7747D90861E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33:48.148" v="31"/>
          <ac:spMkLst>
            <pc:docMk/>
            <pc:sldMk cId="603742724" sldId="268"/>
            <ac:spMk id="18" creationId="{6ED12BFC-A737-46AF-8411-481112D54B0C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41:50.710" v="33"/>
          <ac:spMkLst>
            <pc:docMk/>
            <pc:sldMk cId="603742724" sldId="268"/>
            <ac:spMk id="23" creationId="{D278ADA9-6383-4BDD-80D2-8899A402687B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41:50.710" v="33"/>
          <ac:spMkLst>
            <pc:docMk/>
            <pc:sldMk cId="603742724" sldId="268"/>
            <ac:spMk id="25" creationId="{484B7147-B0F6-40ED-B5A2-FF72BC8198B6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41:50.710" v="33"/>
          <ac:spMkLst>
            <pc:docMk/>
            <pc:sldMk cId="603742724" sldId="268"/>
            <ac:spMk id="27" creationId="{B36D2DE0-0628-4A9A-A59D-7BA8B5EB3022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41:50.710" v="33"/>
          <ac:spMkLst>
            <pc:docMk/>
            <pc:sldMk cId="603742724" sldId="268"/>
            <ac:spMk id="29" creationId="{48E405C9-94BE-41DA-928C-DEC9A8550E9F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41:50.710" v="33"/>
          <ac:spMkLst>
            <pc:docMk/>
            <pc:sldMk cId="603742724" sldId="268"/>
            <ac:spMk id="31" creationId="{D2091A72-D5BB-42AC-8FD3-F7747D90861E}"/>
          </ac:spMkLst>
        </pc:spChg>
        <pc:spChg chg="add del">
          <ac:chgData name="Саидова Фируза Махмадшарифовна" userId="S::stud144180@vyatsu.ru::08eb61ec-f431-4967-bc02-5b15fe77caa7" providerId="AD" clId="Web-{6029BD51-0F6F-3311-779F-3DBD8D6A1052}" dt="2022-11-18T13:41:50.710" v="33"/>
          <ac:spMkLst>
            <pc:docMk/>
            <pc:sldMk cId="603742724" sldId="268"/>
            <ac:spMk id="33" creationId="{6ED12BFC-A737-46AF-8411-481112D54B0C}"/>
          </ac:spMkLst>
        </pc:spChg>
        <pc:spChg chg="add">
          <ac:chgData name="Саидова Фируза Махмадшарифовна" userId="S::stud144180@vyatsu.ru::08eb61ec-f431-4967-bc02-5b15fe77caa7" providerId="AD" clId="Web-{6029BD51-0F6F-3311-779F-3DBD8D6A1052}" dt="2022-11-18T13:41:50.710" v="33"/>
          <ac:spMkLst>
            <pc:docMk/>
            <pc:sldMk cId="603742724" sldId="268"/>
            <ac:spMk id="3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6029BD51-0F6F-3311-779F-3DBD8D6A1052}" dt="2022-11-18T13:41:50.710" v="33"/>
          <ac:spMkLst>
            <pc:docMk/>
            <pc:sldMk cId="603742724" sldId="268"/>
            <ac:spMk id="4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6029BD51-0F6F-3311-779F-3DBD8D6A1052}" dt="2022-11-18T13:41:50.710" v="33"/>
          <ac:spMkLst>
            <pc:docMk/>
            <pc:sldMk cId="603742724" sldId="268"/>
            <ac:spMk id="4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6029BD51-0F6F-3311-779F-3DBD8D6A1052}" dt="2022-11-18T13:41:50.710" v="33"/>
          <ac:spMkLst>
            <pc:docMk/>
            <pc:sldMk cId="603742724" sldId="268"/>
            <ac:spMk id="4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6029BD51-0F6F-3311-779F-3DBD8D6A1052}" dt="2022-11-18T13:41:50.710" v="33"/>
          <ac:spMkLst>
            <pc:docMk/>
            <pc:sldMk cId="603742724" sldId="268"/>
            <ac:spMk id="4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6029BD51-0F6F-3311-779F-3DBD8D6A1052}" dt="2022-11-18T13:41:50.710" v="33"/>
          <ac:spMkLst>
            <pc:docMk/>
            <pc:sldMk cId="603742724" sldId="268"/>
            <ac:spMk id="48" creationId="{6ED12BFC-A737-46AF-8411-481112D54B0C}"/>
          </ac:spMkLst>
        </pc:spChg>
      </pc:sldChg>
      <pc:sldMasterChg chg="del delSldLayout">
        <pc:chgData name="Саидова Фируза Махмадшарифовна" userId="S::stud144180@vyatsu.ru::08eb61ec-f431-4967-bc02-5b15fe77caa7" providerId="AD" clId="Web-{6029BD51-0F6F-3311-779F-3DBD8D6A1052}" dt="2022-11-18T13:12:42.583" v="1"/>
        <pc:sldMasterMkLst>
          <pc:docMk/>
          <pc:sldMasterMk cId="0" sldId="2147483648"/>
        </pc:sldMasterMkLst>
        <pc:sldLayoutChg chg="del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0" sldId="2147483648"/>
            <pc:sldLayoutMk cId="0" sldId="2147483649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0" sldId="2147483648"/>
            <pc:sldLayoutMk cId="0" sldId="2147483651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0" sldId="2147483648"/>
            <pc:sldLayoutMk cId="0" sldId="2147483652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0" sldId="2147483648"/>
            <pc:sldLayoutMk cId="0" sldId="2147483653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0" sldId="2147483648"/>
            <pc:sldLayoutMk cId="0" sldId="2147483654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0" sldId="2147483648"/>
            <pc:sldLayoutMk cId="0" sldId="2147483655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0" sldId="2147483648"/>
            <pc:sldLayoutMk cId="0" sldId="2147483656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0" sldId="2147483648"/>
            <pc:sldLayoutMk cId="0" sldId="2147483657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0" sldId="2147483648"/>
            <pc:sldLayoutMk cId="0" sldId="2147483658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0" sldId="2147483648"/>
            <pc:sldLayoutMk cId="0" sldId="2147483659"/>
          </pc:sldLayoutMkLst>
        </pc:sldLayoutChg>
      </pc:sldMasterChg>
      <pc:sldMasterChg chg="add addSldLayout modSldLayout">
        <pc:chgData name="Саидова Фируза Махмадшарифовна" userId="S::stud144180@vyatsu.ru::08eb61ec-f431-4967-bc02-5b15fe77caa7" providerId="AD" clId="Web-{6029BD51-0F6F-3311-779F-3DBD8D6A1052}" dt="2022-11-18T13:12:42.583" v="1"/>
        <pc:sldMasterMkLst>
          <pc:docMk/>
          <pc:sldMasterMk cId="3918580056" sldId="2147483660"/>
        </pc:sldMasterMkLst>
        <pc:sldLayoutChg chg="add mod replId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3918580056" sldId="2147483660"/>
            <pc:sldLayoutMk cId="2501969256" sldId="2147483661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3918580056" sldId="2147483660"/>
            <pc:sldLayoutMk cId="3370892527" sldId="2147483662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3918580056" sldId="2147483660"/>
            <pc:sldLayoutMk cId="72318680" sldId="2147483663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3918580056" sldId="2147483660"/>
            <pc:sldLayoutMk cId="2423963201" sldId="2147483664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3918580056" sldId="2147483660"/>
            <pc:sldLayoutMk cId="1507088868" sldId="2147483665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3918580056" sldId="2147483660"/>
            <pc:sldLayoutMk cId="3025312503" sldId="2147483666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3918580056" sldId="2147483660"/>
            <pc:sldLayoutMk cId="2282732334" sldId="2147483667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3918580056" sldId="2147483660"/>
            <pc:sldLayoutMk cId="2700844347" sldId="2147483668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3918580056" sldId="2147483660"/>
            <pc:sldLayoutMk cId="2140304586" sldId="2147483669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3918580056" sldId="2147483660"/>
            <pc:sldLayoutMk cId="3220264399" sldId="2147483670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6029BD51-0F6F-3311-779F-3DBD8D6A1052}" dt="2022-11-18T13:12:42.583" v="1"/>
          <pc:sldLayoutMkLst>
            <pc:docMk/>
            <pc:sldMasterMk cId="3918580056" sldId="2147483660"/>
            <pc:sldLayoutMk cId="604232738" sldId="2147483671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969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264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232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92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18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63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088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312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732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844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304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580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B30ABDDF-BBB7-55F7-1E38-4981D83DA11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6250" b="6250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8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27F29D-DEEA-EC0B-8AA5-540E878868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4752" y="-62638"/>
            <a:ext cx="10345946" cy="416424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/>
          <a:p>
            <a:br>
              <a:rPr lang="" sz="9600" b="1" i="0" dirty="0">
                <a:effectLst/>
                <a:latin typeface="Times New Roman"/>
              </a:rPr>
            </a:br>
            <a:br>
              <a:rPr lang="ru-RU" sz="9600" b="1" dirty="0">
                <a:latin typeface="Times New Roman"/>
              </a:rPr>
            </a:br>
            <a:r>
              <a:rPr lang="ru-RU" sz="9600" b="1" i="0" dirty="0">
                <a:solidFill>
                  <a:srgbClr val="FFFFFF"/>
                </a:solidFill>
                <a:effectLst/>
                <a:latin typeface="Times New Roman"/>
                <a:cs typeface="Times New Roman"/>
              </a:rPr>
              <a:t>Промышленность</a:t>
            </a:r>
            <a:r>
              <a:rPr lang="ru-RU" sz="9600" b="1" dirty="0">
                <a:solidFill>
                  <a:srgbClr val="FFFFFF"/>
                </a:solidFill>
                <a:latin typeface="Times New Roman"/>
                <a:cs typeface="Times New Roman"/>
              </a:rPr>
              <a:t> </a:t>
            </a:r>
            <a:endParaRPr lang="ru-RU" sz="9600" dirty="0"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072967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331D2B-4E30-72EF-8F64-86A9C2058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/>
                <a:cs typeface="Calibri"/>
              </a:rPr>
              <a:t>Модельер-конструктор одежды</a:t>
            </a:r>
            <a:r>
              <a:rPr lang="ru-RU" dirty="0">
                <a:latin typeface="Times New Roman"/>
                <a:cs typeface="Calibri"/>
              </a:rPr>
              <a:t> разрабатывает новые модели модной одежды. Он делает эскизы, выкройки для пошива одежды, в том числе, для массового производства. Модельеры востребованы в салонах одежды, домах моды, ателье, на предприятиях швейной промышленности.</a:t>
            </a:r>
            <a:endParaRPr lang="ru-RU" dirty="0">
              <a:latin typeface="Times New Roman"/>
              <a:ea typeface="+mn-lt"/>
              <a:cs typeface="+mn-lt"/>
            </a:endParaRPr>
          </a:p>
          <a:p>
            <a:endParaRPr lang="ru-RU" dirty="0"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087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DE3361-B88C-A7A9-FF13-FFF01A9EB7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950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Швея</a:t>
            </a:r>
            <a:endParaRPr lang="ru-RU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204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331D2B-4E30-72EF-8F64-86A9C2058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403937"/>
            <a:ext cx="5257799" cy="488935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b="1" dirty="0">
                <a:latin typeface="Times New Roman"/>
                <a:cs typeface="Times New Roman"/>
              </a:rPr>
              <a:t>Швея- </a:t>
            </a:r>
            <a:r>
              <a:rPr lang="ru-RU" dirty="0">
                <a:latin typeface="Times New Roman"/>
                <a:cs typeface="Times New Roman"/>
              </a:rPr>
              <a:t>специалист, создающий текстильные изделия различного вида который выполняет пошив одежды вручную, а также при использовании универсальных машин (вышивальных, пуговичных, оверлока). Также швея следит за качеством кроя, регулирует частоту строчки и натяжение нити. Занимается устранением мелких неполадок связанных с работой обслуживаемых машин.</a:t>
            </a:r>
            <a:endParaRPr lang="ru-RU">
              <a:latin typeface="Times New Roman"/>
              <a:ea typeface="+mn-lt"/>
              <a:cs typeface="Times New Roman"/>
            </a:endParaRPr>
          </a:p>
          <a:p>
            <a:endParaRPr lang="ru-RU" dirty="0">
              <a:latin typeface="Times New Roman"/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69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22D284-DB6C-0FB1-2663-5540EE1A06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47561" cy="40950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Закройщик</a:t>
            </a:r>
            <a:endParaRPr lang="ru-RU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459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331D2B-4E30-72EF-8F64-86A9C2058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389559"/>
            <a:ext cx="5487836" cy="4788709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endParaRPr lang="ru-RU" b="1" dirty="0">
              <a:latin typeface="Times New Roman"/>
              <a:ea typeface="+mn-lt"/>
              <a:cs typeface="+mn-lt"/>
            </a:endParaRPr>
          </a:p>
          <a:p>
            <a:pPr marL="0" indent="0">
              <a:buNone/>
            </a:pPr>
            <a:endParaRPr lang="ru-RU" b="1" dirty="0">
              <a:latin typeface="Times New Roman"/>
              <a:ea typeface="+mn-lt"/>
              <a:cs typeface="+mn-lt"/>
            </a:endParaRPr>
          </a:p>
          <a:p>
            <a:pPr marL="0" indent="0">
              <a:buNone/>
            </a:pPr>
            <a:r>
              <a:rPr lang="ru-RU" b="1" dirty="0">
                <a:latin typeface="Times New Roman"/>
                <a:ea typeface="+mn-lt"/>
                <a:cs typeface="+mn-lt"/>
              </a:rPr>
              <a:t>Закройщик </a:t>
            </a:r>
            <a:r>
              <a:rPr lang="ru-RU" dirty="0">
                <a:latin typeface="Times New Roman"/>
                <a:ea typeface="+mn-lt"/>
                <a:cs typeface="+mn-lt"/>
              </a:rPr>
              <a:t>– специалист по раскрою материалов при изготовлении одежды, обуви и пр. изделий из текстиля и кожи.</a:t>
            </a:r>
            <a:endParaRPr lang="ru-RU">
              <a:cs typeface="Calibri"/>
            </a:endParaRPr>
          </a:p>
          <a:p>
            <a:pPr marL="0" indent="0">
              <a:buNone/>
            </a:pPr>
            <a:r>
              <a:rPr lang="ru-RU" dirty="0">
                <a:latin typeface="Times New Roman"/>
                <a:ea typeface="+mn-lt"/>
                <a:cs typeface="+mn-lt"/>
              </a:rPr>
              <a:t>Работая </a:t>
            </a:r>
            <a:r>
              <a:rPr lang="ru-RU" b="1" dirty="0">
                <a:latin typeface="Times New Roman"/>
                <a:ea typeface="+mn-lt"/>
                <a:cs typeface="+mn-lt"/>
              </a:rPr>
              <a:t>на фабрике</a:t>
            </a:r>
            <a:r>
              <a:rPr lang="ru-RU" dirty="0">
                <a:latin typeface="Times New Roman"/>
                <a:ea typeface="+mn-lt"/>
                <a:cs typeface="+mn-lt"/>
              </a:rPr>
              <a:t>, где одежда, обувь, аксессуары, мебельная обивка и пр. производится массово, закройщик разрабатывает и использует лекала для массового раскроя сырья, а затем препоручает заготовки мастерам швейного цеха.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2088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22D284-DB6C-0FB1-2663-5540EE1A06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950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Портной</a:t>
            </a:r>
            <a:endParaRPr lang="ru-RU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8223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331D2B-4E30-72EF-8F64-86A9C2058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/>
                <a:ea typeface="+mn-lt"/>
                <a:cs typeface="+mn-lt"/>
              </a:rPr>
              <a:t>Портной </a:t>
            </a:r>
            <a:r>
              <a:rPr lang="ru-RU" dirty="0">
                <a:latin typeface="Times New Roman"/>
                <a:ea typeface="+mn-lt"/>
                <a:cs typeface="+mn-lt"/>
              </a:rPr>
              <a:t>– специалист, который занимается пошивом и ремонтом различных изделий. Это одежда, в том числе верхняя, сумки, интерьерный текстиль, обувь. Все то, что можно придумать и сшить, воплощает в жизнь именно портной. Он сопровождает создание вещи на всех ее этапах: от выбора модели до отделки и подгонки по фигуре. 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0971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22D284-DB6C-0FB1-2663-5540EE1A06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524529"/>
            <a:ext cx="5561938" cy="377872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>
                <a:latin typeface="Times New Roman"/>
                <a:cs typeface="Calibri"/>
              </a:rPr>
              <a:t>Операторы швейного </a:t>
            </a:r>
            <a:br>
              <a:rPr lang="ru-RU" dirty="0">
                <a:latin typeface="Times New Roman"/>
                <a:cs typeface="Calibri"/>
              </a:rPr>
            </a:br>
            <a:r>
              <a:rPr lang="ru-RU" dirty="0">
                <a:latin typeface="Times New Roman"/>
                <a:cs typeface="Calibri"/>
              </a:rPr>
              <a:t>оборудования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5266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331D2B-4E30-72EF-8F64-86A9C2058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/>
                <a:ea typeface="+mn-lt"/>
                <a:cs typeface="+mn-lt"/>
              </a:rPr>
              <a:t>Операторы швейного оборудования</a:t>
            </a:r>
            <a:r>
              <a:rPr lang="ru-RU" dirty="0">
                <a:latin typeface="Times New Roman"/>
                <a:ea typeface="+mn-lt"/>
                <a:cs typeface="+mn-lt"/>
              </a:rPr>
              <a:t> контролируют и управляют работой швейных машин для изготовления, ремонта, штопки и обновления текстильной, меховой, синтетической или кожаной одежды или машин для вышивки декоративного орнамента на одежде или других материалах.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5690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65F4AD-BBA1-7717-369E-74B91DC9A8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1825" y="978188"/>
            <a:ext cx="6568350" cy="432506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err="1">
                <a:latin typeface="Times New Roman"/>
                <a:ea typeface="+mj-lt"/>
                <a:cs typeface="+mj-lt"/>
              </a:rPr>
              <a:t>Тяжелая</a:t>
            </a:r>
            <a:r>
              <a:rPr lang="en-US">
                <a:latin typeface="Times New Roman"/>
                <a:ea typeface="+mj-lt"/>
                <a:cs typeface="+mj-lt"/>
              </a:rPr>
              <a:t> </a:t>
            </a:r>
            <a:r>
              <a:rPr lang="en-US" err="1">
                <a:latin typeface="Times New Roman"/>
                <a:ea typeface="+mj-lt"/>
                <a:cs typeface="+mj-lt"/>
              </a:rPr>
              <a:t>промышленность</a:t>
            </a:r>
            <a:r>
              <a:rPr lang="en-US">
                <a:latin typeface="Times New Roman"/>
                <a:ea typeface="+mj-lt"/>
                <a:cs typeface="+mj-lt"/>
              </a:rPr>
              <a:t> </a:t>
            </a:r>
            <a:endParaRPr lang="ru-RU">
              <a:latin typeface="Times New Roman"/>
              <a:cs typeface="Calibri Ligh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159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2DBD6C-CC1B-6D12-CF2B-94D488F67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280955"/>
            <a:ext cx="5746629" cy="4429275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0" i="0" dirty="0">
                <a:effectLst/>
                <a:latin typeface="Times New Roman"/>
                <a:cs typeface="Times New Roman"/>
              </a:rPr>
              <a:t>Совокупность предприятий, занятых добычей сырья и топлива; производством энергии и орудий труда; обработкой материалов и продуктов, произведённых в промышленности или в сельском хозяйстве; изготовлением потребительских товаров. В трёхсекторной модели экономики обрабатывающая промышленность составляет вторичный сектор экономики. При этом добывающая промышленность входит в первичный сектор экономики.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5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662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57378B-0AC7-D180-8430-8D4BAD7F7D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303296"/>
            <a:ext cx="5588478" cy="540693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" b="0" i="0" dirty="0">
                <a:effectLst/>
                <a:latin typeface="Times New Roman"/>
                <a:cs typeface="Times New Roman"/>
              </a:rPr>
              <a:t>Такой тип производства характеризуется особой сложностью. Тяжелая промышленность включает в себя добывающие и обрабатывающие отрасли. В основном все работы на производстве связаны с металлом. Это может быть следующее:</a:t>
            </a:r>
            <a:endParaRPr lang="ru-RU" b="0" i="0" dirty="0">
              <a:effectLst/>
              <a:latin typeface="Times New Roman"/>
              <a:cs typeface="Times New Roman"/>
            </a:endParaRPr>
          </a:p>
          <a:p>
            <a:r>
              <a:rPr lang="" b="0" i="0" dirty="0" err="1">
                <a:effectLst/>
                <a:latin typeface="Times New Roman"/>
                <a:cs typeface="Times New Roman"/>
              </a:rPr>
              <a:t>сварка</a:t>
            </a:r>
            <a:r>
              <a:rPr lang="" b="0" i="0" dirty="0">
                <a:effectLst/>
                <a:latin typeface="Times New Roman"/>
                <a:cs typeface="Times New Roman"/>
              </a:rPr>
              <a:t>;</a:t>
            </a:r>
          </a:p>
          <a:p>
            <a:r>
              <a:rPr lang="" b="0" i="0" dirty="0" err="1">
                <a:effectLst/>
                <a:latin typeface="Times New Roman"/>
                <a:cs typeface="Times New Roman"/>
              </a:rPr>
              <a:t>рихтовка</a:t>
            </a:r>
            <a:r>
              <a:rPr lang="" b="0" i="0" dirty="0">
                <a:effectLst/>
                <a:latin typeface="Times New Roman"/>
                <a:cs typeface="Times New Roman"/>
              </a:rPr>
              <a:t>;</a:t>
            </a:r>
          </a:p>
          <a:p>
            <a:r>
              <a:rPr lang="" b="0" i="0" err="1">
                <a:effectLst/>
                <a:latin typeface="Times New Roman"/>
                <a:cs typeface="Times New Roman"/>
              </a:rPr>
              <a:t>фрезерование</a:t>
            </a:r>
            <a:endParaRPr lang="" b="0" i="0">
              <a:effectLst/>
              <a:latin typeface="Times New Roman"/>
              <a:cs typeface="Times New Roman"/>
            </a:endParaRPr>
          </a:p>
          <a:p>
            <a:r>
              <a:rPr lang="" b="0" i="0" dirty="0" err="1">
                <a:effectLst/>
                <a:latin typeface="Times New Roman"/>
                <a:cs typeface="Times New Roman"/>
              </a:rPr>
              <a:t>шлифование</a:t>
            </a:r>
            <a:r>
              <a:rPr lang="" b="0" i="0" dirty="0">
                <a:effectLst/>
                <a:latin typeface="Times New Roman"/>
                <a:cs typeface="Times New Roman"/>
              </a:rPr>
              <a:t> и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многое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другое</a:t>
            </a:r>
            <a:r>
              <a:rPr lang="" b="0" i="0" dirty="0">
                <a:effectLst/>
                <a:latin typeface="Times New Roman"/>
                <a:cs typeface="Times New Roman"/>
              </a:rPr>
              <a:t>.</a:t>
            </a:r>
          </a:p>
          <a:p>
            <a:endParaRPr lang="">
              <a:latin typeface="Times New Roman"/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5522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7A6D14-0E01-788C-2F84-70368E737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6202" y="1380754"/>
            <a:ext cx="6553972" cy="41237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ru-RU" sz="6000">
                <a:latin typeface="Times New Roman"/>
                <a:cs typeface="Times New Roman"/>
              </a:rPr>
              <a:t>Профессии тяжелой </a:t>
            </a:r>
            <a:br>
              <a:rPr lang="ru-RU" sz="6000">
                <a:latin typeface="Times New Roman"/>
                <a:cs typeface="Times New Roman"/>
              </a:rPr>
            </a:br>
            <a:r>
              <a:rPr lang="ru-RU" sz="6000">
                <a:latin typeface="Times New Roman"/>
                <a:cs typeface="Times New Roman"/>
              </a:rPr>
              <a:t>промышленности</a:t>
            </a:r>
            <a:endParaRPr lang="en-US" sz="6000">
              <a:ea typeface="+mj-lt"/>
              <a:cs typeface="+mj-lt"/>
            </a:endParaRPr>
          </a:p>
          <a:p>
            <a:pPr algn="ctr"/>
            <a:endParaRPr lang="en-US" sz="6000" kern="1200">
              <a:latin typeface="+mj-lt"/>
              <a:cs typeface="Calibri Ligh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1341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FEFEB4-DAC0-BFB3-31A9-FD5346E0C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>
                <a:latin typeface="Times New Roman"/>
                <a:ea typeface="+mn-lt"/>
                <a:cs typeface="+mn-lt"/>
              </a:rPr>
              <a:t>сварщик;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>
                <a:latin typeface="Times New Roman"/>
                <a:ea typeface="+mn-lt"/>
                <a:cs typeface="+mn-lt"/>
              </a:rPr>
              <a:t>фрезеровщик;</a:t>
            </a:r>
            <a:endParaRPr lang="ru-RU">
              <a:latin typeface="Times New Roman"/>
              <a:cs typeface="Times New Roman"/>
            </a:endParaRPr>
          </a:p>
          <a:p>
            <a:r>
              <a:rPr lang="ru-RU">
                <a:latin typeface="Times New Roman"/>
                <a:ea typeface="+mn-lt"/>
                <a:cs typeface="+mn-lt"/>
              </a:rPr>
              <a:t>расточник;</a:t>
            </a:r>
            <a:endParaRPr lang="ru-RU">
              <a:latin typeface="Times New Roman"/>
              <a:cs typeface="Times New Roman"/>
            </a:endParaRPr>
          </a:p>
          <a:p>
            <a:r>
              <a:rPr lang="ru-RU">
                <a:latin typeface="Times New Roman"/>
                <a:ea typeface="+mn-lt"/>
                <a:cs typeface="+mn-lt"/>
              </a:rPr>
              <a:t>горняк;</a:t>
            </a:r>
            <a:endParaRPr lang="ru-RU">
              <a:latin typeface="Times New Roman"/>
              <a:cs typeface="Times New Roman"/>
            </a:endParaRPr>
          </a:p>
          <a:p>
            <a:r>
              <a:rPr lang="ru-RU">
                <a:latin typeface="Times New Roman"/>
                <a:ea typeface="+mn-lt"/>
                <a:cs typeface="+mn-lt"/>
              </a:rPr>
              <a:t>токарь;</a:t>
            </a:r>
            <a:endParaRPr lang="ru-RU">
              <a:latin typeface="Times New Roman"/>
              <a:cs typeface="Times New Roman"/>
            </a:endParaRPr>
          </a:p>
          <a:p>
            <a:r>
              <a:rPr lang="ru-RU">
                <a:latin typeface="Times New Roman"/>
                <a:ea typeface="+mn-lt"/>
                <a:cs typeface="+mn-lt"/>
              </a:rPr>
              <a:t>арматурщик и другие.</a:t>
            </a:r>
            <a:endParaRPr lang="ru-RU">
              <a:latin typeface="Times New Roman"/>
              <a:cs typeface="Times New Roman"/>
            </a:endParaRPr>
          </a:p>
          <a:p>
            <a:endParaRPr lang="ru-RU">
              <a:latin typeface="Times New Roman"/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6306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A8E543-C4BF-0195-0021-F6AEDBD32A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err="1">
                <a:latin typeface="Times New Roman"/>
                <a:cs typeface="Times New Roman"/>
              </a:rPr>
              <a:t>Сварщик</a:t>
            </a:r>
            <a:endParaRPr lang="ru-RU" err="1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3789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C67CF2-5081-CBF5-5604-CEB3496C27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b="1" dirty="0" err="1">
                <a:latin typeface="Times New Roman"/>
                <a:ea typeface="+mn-lt"/>
                <a:cs typeface="+mn-lt"/>
              </a:rPr>
              <a:t>Сварщик</a:t>
            </a:r>
            <a:r>
              <a:rPr lang="en-US" dirty="0">
                <a:latin typeface="Times New Roman"/>
                <a:ea typeface="+mn-lt"/>
                <a:cs typeface="+mn-lt"/>
              </a:rPr>
              <a:t> – </a:t>
            </a:r>
            <a:r>
              <a:rPr lang="en-US" dirty="0" err="1">
                <a:latin typeface="Times New Roman"/>
                <a:ea typeface="+mn-lt"/>
                <a:cs typeface="+mn-lt"/>
              </a:rPr>
              <a:t>это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специалист</a:t>
            </a:r>
            <a:r>
              <a:rPr lang="en-US" dirty="0">
                <a:latin typeface="Times New Roman"/>
                <a:ea typeface="+mn-lt"/>
                <a:cs typeface="+mn-lt"/>
              </a:rPr>
              <a:t>, </a:t>
            </a:r>
            <a:r>
              <a:rPr lang="en-US" dirty="0" err="1">
                <a:latin typeface="Times New Roman"/>
                <a:ea typeface="+mn-lt"/>
                <a:cs typeface="+mn-lt"/>
              </a:rPr>
              <a:t>который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из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отдельных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элементов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создает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металлические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конструкции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разной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степени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сложности</a:t>
            </a:r>
            <a:r>
              <a:rPr lang="en-US" dirty="0">
                <a:latin typeface="Times New Roman"/>
                <a:ea typeface="+mn-lt"/>
                <a:cs typeface="+mn-lt"/>
              </a:rPr>
              <a:t>. В </a:t>
            </a:r>
            <a:r>
              <a:rPr lang="en-US" dirty="0" err="1">
                <a:latin typeface="Times New Roman"/>
                <a:ea typeface="+mn-lt"/>
                <a:cs typeface="+mn-lt"/>
              </a:rPr>
              <a:t>работе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они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используют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специальное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оборудование</a:t>
            </a:r>
            <a:r>
              <a:rPr lang="en-US" dirty="0">
                <a:latin typeface="Times New Roman"/>
                <a:ea typeface="+mn-lt"/>
                <a:cs typeface="+mn-lt"/>
              </a:rPr>
              <a:t> и </a:t>
            </a:r>
            <a:r>
              <a:rPr lang="en-US" dirty="0" err="1">
                <a:latin typeface="Times New Roman"/>
                <a:ea typeface="+mn-lt"/>
                <a:cs typeface="+mn-lt"/>
              </a:rPr>
              <a:t>оснастку</a:t>
            </a:r>
            <a:r>
              <a:rPr lang="en-US" dirty="0">
                <a:latin typeface="Times New Roman"/>
                <a:ea typeface="+mn-lt"/>
                <a:cs typeface="+mn-lt"/>
              </a:rPr>
              <a:t>.</a:t>
            </a:r>
            <a:r>
              <a:rPr lang="en-US" dirty="0">
                <a:ea typeface="+mn-lt"/>
                <a:cs typeface="+mn-lt"/>
              </a:rPr>
              <a:t> </a:t>
            </a:r>
            <a:endParaRPr lang="" dirty="0">
              <a:cs typeface="Calibri" panose="020F0502020204030204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4494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A8E543-C4BF-0195-0021-F6AEDBD32A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76315" cy="40950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>
                <a:latin typeface="Times New Roman"/>
                <a:cs typeface="Times New Roman"/>
              </a:rPr>
              <a:t>Фрезеровщик</a:t>
            </a:r>
            <a:endParaRPr lang="ru-RU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8607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3E4179-7FE0-5163-0300-DE5CA7DDA7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9278" y="1233241"/>
            <a:ext cx="3240506" cy="4064628"/>
          </a:xfrm>
        </p:spPr>
        <p:txBody>
          <a:bodyPr>
            <a:normAutofit/>
          </a:bodyPr>
          <a:lstStyle/>
          <a:p>
            <a:br>
              <a:rPr lang="" sz="3400" b="1" i="0">
                <a:effectLst/>
                <a:latin typeface="Linux Libertine"/>
              </a:rPr>
            </a:br>
            <a:endParaRPr lang="ru-RU" sz="3400" b="1">
              <a:solidFill>
                <a:srgbClr val="FFFFFF"/>
              </a:solidFill>
              <a:latin typeface="Linux Libertine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B2BDF9-8CBF-CA15-6C4F-0092BC9A4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endParaRPr lang="ru-RU" b="1" i="0">
              <a:effectLst/>
              <a:latin typeface="-apple-system"/>
            </a:endParaRPr>
          </a:p>
          <a:p>
            <a:pPr marL="0" indent="0">
              <a:buNone/>
            </a:pPr>
            <a:r>
              <a:rPr lang="ru-RU" b="1" dirty="0">
                <a:latin typeface="Times New Roman"/>
                <a:ea typeface="+mn-lt"/>
                <a:cs typeface="+mn-lt"/>
              </a:rPr>
              <a:t>Фрезеровщик </a:t>
            </a:r>
            <a:r>
              <a:rPr lang="ru-RU" dirty="0">
                <a:latin typeface="Times New Roman"/>
                <a:ea typeface="+mn-lt"/>
                <a:cs typeface="+mn-lt"/>
              </a:rPr>
              <a:t>– это квалифицированный рабочий, который обрабатывает разные детали из металла, пластика или дерева при помощи станка с </a:t>
            </a:r>
            <a:r>
              <a:rPr lang="ru-RU" dirty="0" err="1">
                <a:latin typeface="Times New Roman"/>
                <a:ea typeface="+mn-lt"/>
                <a:cs typeface="+mn-lt"/>
              </a:rPr>
              <a:t>многорежущим</a:t>
            </a:r>
            <a:r>
              <a:rPr lang="ru-RU" dirty="0">
                <a:latin typeface="Times New Roman"/>
                <a:ea typeface="+mn-lt"/>
                <a:cs typeface="+mn-lt"/>
              </a:rPr>
              <a:t> вращательным инструментом.</a:t>
            </a:r>
            <a:br>
              <a:rPr lang="ru-RU" dirty="0">
                <a:ea typeface="+mn-lt"/>
                <a:cs typeface="+mn-lt"/>
              </a:rPr>
            </a:br>
            <a:br>
              <a:rPr lang="ru-RU" dirty="0">
                <a:ea typeface="+mn-lt"/>
                <a:cs typeface="+mn-lt"/>
              </a:rPr>
            </a:br>
            <a:endParaRPr lang="ru-RU">
              <a:ea typeface="+mn-lt"/>
              <a:cs typeface="+mn-lt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4031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A8E543-C4BF-0195-0021-F6AEDBD32A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950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ts val="1000"/>
              </a:spcBef>
            </a:pPr>
            <a:r>
              <a:rPr lang="ru-RU" dirty="0">
                <a:latin typeface="Times New Roman"/>
                <a:cs typeface="Times New Roman"/>
              </a:rPr>
              <a:t>Расточник</a:t>
            </a:r>
            <a:endParaRPr lang="ru-RU">
              <a:latin typeface="Times New Roman"/>
              <a:ea typeface="+mj-lt"/>
              <a:cs typeface="+mj-l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9085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6D3E46-D19C-8A86-F73E-7227FB118D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1" dirty="0">
                <a:latin typeface="Times New Roman"/>
                <a:cs typeface="Times New Roman"/>
              </a:rPr>
              <a:t>Расточник</a:t>
            </a:r>
            <a:r>
              <a:rPr lang="" dirty="0">
                <a:latin typeface="Times New Roman"/>
                <a:cs typeface="Times New Roman"/>
              </a:rPr>
              <a:t>-это</a:t>
            </a:r>
            <a:r>
              <a:rPr lang="" b="0" i="0" dirty="0">
                <a:effectLst/>
                <a:latin typeface="Times New Roman"/>
                <a:cs typeface="Times New Roman"/>
              </a:rPr>
              <a:t> рабочий-станочник, который выполняет работы по обработке деталей на универсальных и координатно-расточных станках с применением режущего инструмента и универсальных приспособлений и на специализированных станках, а также на алмазно-расточных станках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8161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A8E543-C4BF-0195-0021-F6AEDBD32A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950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>
                <a:latin typeface="Times New Roman"/>
                <a:cs typeface="Times New Roman"/>
              </a:rPr>
              <a:t>Горняк</a:t>
            </a:r>
            <a:endParaRPr lang="ru-RU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369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870D11-3228-D7BB-722B-7A5CFE985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6239" y="1812073"/>
            <a:ext cx="6050766" cy="418129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dirty="0" err="1">
                <a:latin typeface="Times New Roman"/>
                <a:ea typeface="+mj-lt"/>
                <a:cs typeface="+mj-lt"/>
              </a:rPr>
              <a:t>Виды</a:t>
            </a:r>
            <a:r>
              <a:rPr lang="en-US" sz="6000" dirty="0">
                <a:latin typeface="Times New Roman"/>
                <a:ea typeface="+mj-lt"/>
                <a:cs typeface="+mj-lt"/>
              </a:rPr>
              <a:t> </a:t>
            </a:r>
            <a:r>
              <a:rPr lang="en-US" sz="6000" dirty="0" err="1">
                <a:latin typeface="Times New Roman"/>
                <a:ea typeface="+mj-lt"/>
                <a:cs typeface="+mj-lt"/>
              </a:rPr>
              <a:t>промышленного</a:t>
            </a:r>
            <a:r>
              <a:rPr lang="en-US" sz="6000" dirty="0">
                <a:latin typeface="Times New Roman"/>
                <a:ea typeface="+mj-lt"/>
                <a:cs typeface="+mj-lt"/>
              </a:rPr>
              <a:t> </a:t>
            </a:r>
            <a:r>
              <a:rPr lang="en-US" sz="6000" dirty="0" err="1">
                <a:latin typeface="Times New Roman"/>
                <a:ea typeface="+mj-lt"/>
                <a:cs typeface="+mj-lt"/>
              </a:rPr>
              <a:t>производства</a:t>
            </a:r>
            <a:br>
              <a:rPr lang="en-US" sz="6000" dirty="0">
                <a:latin typeface="Times New Roman"/>
                <a:ea typeface="+mj-lt"/>
                <a:cs typeface="+mj-lt"/>
              </a:rPr>
            </a:br>
            <a:endParaRPr lang="en-US" sz="6000">
              <a:latin typeface="Times New Roman"/>
              <a:ea typeface="+mj-lt"/>
              <a:cs typeface="+mj-lt"/>
            </a:endParaRPr>
          </a:p>
          <a:p>
            <a:pPr algn="ctr"/>
            <a:endParaRPr lang="en-US" sz="6000" kern="1200">
              <a:latin typeface="Times New Roman"/>
              <a:cs typeface="Calibri Light"/>
            </a:endParaRPr>
          </a:p>
        </p:txBody>
      </p:sp>
      <p:sp>
        <p:nvSpPr>
          <p:cNvPr id="46" name="Arc 4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7427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905A2CF-D846-7877-D030-AD2A64CD58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1" dirty="0">
                <a:latin typeface="Times New Roman"/>
                <a:cs typeface="Times New Roman"/>
              </a:rPr>
              <a:t>Горняк</a:t>
            </a:r>
            <a:r>
              <a:rPr lang="" b="0" i="0" dirty="0">
                <a:effectLst/>
                <a:latin typeface="Times New Roman"/>
                <a:cs typeface="Times New Roman"/>
              </a:rPr>
              <a:t> — человек, работающий на добыче полезных ископаемых открытым или подземным способом; работник горной промышленности, горнорабочий или горный инженер.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1135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CF7238-B8D7-BA7C-BFCC-A3449D4427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err="1">
                <a:latin typeface="Times New Roman"/>
                <a:cs typeface="Times New Roman"/>
              </a:rPr>
              <a:t>Токарь</a:t>
            </a:r>
            <a:endParaRPr lang="ru-RU" err="1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248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B0A81F-3406-8435-3529-BA2F0C9D83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1" i="0" dirty="0" err="1">
                <a:effectLst/>
                <a:latin typeface="Times New Roman"/>
                <a:cs typeface="Times New Roman"/>
              </a:rPr>
              <a:t>Тóкарь</a:t>
            </a:r>
            <a:r>
              <a:rPr lang="" b="1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>
                <a:effectLst/>
                <a:latin typeface="Times New Roman"/>
                <a:cs typeface="Times New Roman"/>
              </a:rPr>
              <a:t>— </a:t>
            </a:r>
            <a:r>
              <a:rPr lang="" i="0" dirty="0" err="1">
                <a:effectLst/>
                <a:latin typeface="Times New Roman"/>
                <a:cs typeface="Times New Roman"/>
              </a:rPr>
              <a:t>рабочий-станочник</a:t>
            </a:r>
            <a:r>
              <a:rPr lang="" i="0" dirty="0">
                <a:effectLst/>
                <a:latin typeface="Times New Roman"/>
                <a:cs typeface="Times New Roman"/>
              </a:rPr>
              <a:t>, </a:t>
            </a:r>
            <a:r>
              <a:rPr lang="" i="0" dirty="0" err="1">
                <a:effectLst/>
                <a:latin typeface="Times New Roman"/>
                <a:cs typeface="Times New Roman"/>
              </a:rPr>
              <a:t>специалист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по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токарному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делу</a:t>
            </a:r>
            <a:r>
              <a:rPr lang="" b="0" i="0" dirty="0">
                <a:effectLst/>
                <a:latin typeface="Times New Roman"/>
                <a:cs typeface="Times New Roman"/>
              </a:rPr>
              <a:t> —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обработке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резанием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вращающихся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заготовок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или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вращающегося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режущего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инструмента</a:t>
            </a:r>
            <a:r>
              <a:rPr lang="" b="0" i="0" dirty="0">
                <a:effectLst/>
                <a:latin typeface="Times New Roman"/>
                <a:cs typeface="Times New Roman"/>
              </a:rPr>
              <a:t>,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по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обработке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дерева</a:t>
            </a:r>
            <a:r>
              <a:rPr lang="" b="0" i="0" dirty="0">
                <a:effectLst/>
                <a:latin typeface="Times New Roman"/>
                <a:cs typeface="Times New Roman"/>
              </a:rPr>
              <a:t>,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металла</a:t>
            </a:r>
            <a:r>
              <a:rPr lang="" b="0" i="0" dirty="0">
                <a:effectLst/>
                <a:latin typeface="Times New Roman"/>
                <a:cs typeface="Times New Roman"/>
              </a:rPr>
              <a:t>,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пластмассы</a:t>
            </a:r>
            <a:r>
              <a:rPr lang="" b="0" i="0" dirty="0">
                <a:effectLst/>
                <a:latin typeface="Times New Roman"/>
                <a:cs typeface="Times New Roman"/>
              </a:rPr>
              <a:t> и</a:t>
            </a:r>
            <a:r>
              <a:rPr lang="" dirty="0">
                <a:latin typeface="Times New Roman"/>
                <a:cs typeface="Times New Roman"/>
              </a:rPr>
              <a:t> 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т.д</a:t>
            </a:r>
            <a:r>
              <a:rPr lang="" b="0" i="0" dirty="0">
                <a:effectLst/>
                <a:latin typeface="Times New Roman"/>
                <a:cs typeface="Times New Roman"/>
              </a:rPr>
              <a:t>.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Различают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четыре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основные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специализации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токаря</a:t>
            </a:r>
            <a:r>
              <a:rPr lang="" b="0" i="0" dirty="0">
                <a:effectLst/>
                <a:latin typeface="Times New Roman"/>
                <a:cs typeface="Times New Roman"/>
              </a:rPr>
              <a:t>: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токарь-винторезщик</a:t>
            </a:r>
            <a:r>
              <a:rPr lang="" b="0" i="0" dirty="0">
                <a:effectLst/>
                <a:latin typeface="Times New Roman"/>
                <a:cs typeface="Times New Roman"/>
              </a:rPr>
              <a:t>,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токарь-карусельщик</a:t>
            </a:r>
            <a:r>
              <a:rPr lang="" b="0" i="0" dirty="0">
                <a:effectLst/>
                <a:latin typeface="Times New Roman"/>
                <a:cs typeface="Times New Roman"/>
              </a:rPr>
              <a:t>,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токарь-расточник</a:t>
            </a:r>
            <a:r>
              <a:rPr lang="" b="0" i="0" dirty="0">
                <a:effectLst/>
                <a:latin typeface="Times New Roman"/>
                <a:cs typeface="Times New Roman"/>
              </a:rPr>
              <a:t>, а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также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станочник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широкого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профиля</a:t>
            </a:r>
            <a:r>
              <a:rPr lang="" b="0" i="0" dirty="0">
                <a:effectLst/>
                <a:latin typeface="Times New Roman"/>
                <a:cs typeface="Times New Roman"/>
              </a:rPr>
              <a:t>. </a:t>
            </a:r>
            <a:r>
              <a:rPr lang="ru-RU" dirty="0">
                <a:latin typeface="Times New Roman"/>
                <a:cs typeface="Times New Roman"/>
              </a:rPr>
              <a:t> </a:t>
            </a: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9626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A8E543-C4BF-0195-0021-F6AEDBD32A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01937" y="1380754"/>
            <a:ext cx="5188127" cy="40950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>
                <a:latin typeface="Times New Roman"/>
                <a:cs typeface="Times New Roman"/>
              </a:rPr>
              <a:t>Арматурщик </a:t>
            </a:r>
            <a:endParaRPr lang="ru-RU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4113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EDDC17-1D0D-79F6-B914-B4D0220229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Арматурщик </a:t>
            </a:r>
            <a:r>
              <a:rPr lang="" b="0" i="0" dirty="0">
                <a:effectLst/>
                <a:latin typeface="Times New Roman"/>
                <a:cs typeface="Times New Roman"/>
              </a:rPr>
              <a:t>– </a:t>
            </a:r>
            <a:r>
              <a:rPr lang="" i="0" dirty="0">
                <a:effectLst/>
                <a:latin typeface="Times New Roman"/>
                <a:cs typeface="Times New Roman"/>
              </a:rPr>
              <a:t>рабочий, создающий металлический каркас для железобетонных конструкций, необходимый для большей прочности железобетонных деталей и для возможности их транспортировки и монтажа</a:t>
            </a:r>
            <a:r>
              <a:rPr lang="" b="0" i="0" dirty="0">
                <a:effectLst/>
                <a:latin typeface="Times New Roman"/>
                <a:cs typeface="Times New Roman"/>
              </a:rPr>
              <a:t>.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848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20DF69-7727-1603-67C9-1C08B0A7CC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1258" y="2099622"/>
            <a:ext cx="6022012" cy="3534307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ts val="1000"/>
              </a:spcBef>
            </a:pPr>
            <a:r>
              <a:rPr lang="en-US" err="1">
                <a:latin typeface="Times New Roman"/>
                <a:cs typeface="Times New Roman"/>
              </a:rPr>
              <a:t>Химическая</a:t>
            </a:r>
            <a:r>
              <a:rPr lang="en-US">
                <a:latin typeface="Times New Roman"/>
                <a:cs typeface="Times New Roman"/>
              </a:rPr>
              <a:t> </a:t>
            </a:r>
            <a:r>
              <a:rPr lang="en-US" err="1">
                <a:latin typeface="Times New Roman"/>
                <a:cs typeface="Times New Roman"/>
              </a:rPr>
              <a:t>промышленность</a:t>
            </a:r>
            <a:endParaRPr lang="en-US">
              <a:latin typeface="Times New Roman"/>
              <a:cs typeface="Times New Roman"/>
            </a:endParaRPr>
          </a:p>
          <a:p>
            <a:endParaRPr lang="ru-RU">
              <a:latin typeface="Times New Roman"/>
              <a:cs typeface="Calibri Ligh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7299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B160958-DC46-6FF1-8962-6B50D28E13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/>
                <a:ea typeface="+mn-lt"/>
                <a:cs typeface="+mn-lt"/>
              </a:rPr>
              <a:t>Отрасль промышленности, которая производит продукцию из минерального, углеводородного и другого сырья путём и его химической переработки</a:t>
            </a:r>
            <a:endParaRPr lang="ru-RU" dirty="0">
              <a:latin typeface="Times New Roman"/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8394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948138-D915-F689-AD4D-3AF34610E2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56239" y="1984603"/>
            <a:ext cx="6108276" cy="291608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Профессии химической </a:t>
            </a:r>
            <a:br>
              <a:rPr lang="ru-RU" dirty="0">
                <a:latin typeface="Times New Roman"/>
                <a:cs typeface="Times New Roman"/>
              </a:rPr>
            </a:br>
            <a:r>
              <a:rPr lang="ru-RU" dirty="0">
                <a:latin typeface="Times New Roman"/>
                <a:cs typeface="Times New Roman"/>
              </a:rPr>
              <a:t>промышленности</a:t>
            </a:r>
            <a:endParaRPr lang="en-US" dirty="0">
              <a:ea typeface="+mj-lt"/>
              <a:cs typeface="+mj-lt"/>
            </a:endParaRPr>
          </a:p>
          <a:p>
            <a:endParaRPr lang="en-US">
              <a:ea typeface="+mj-lt"/>
              <a:cs typeface="+mj-lt"/>
            </a:endParaRPr>
          </a:p>
          <a:p>
            <a:endParaRPr lang="ru-RU">
              <a:cs typeface="Calibri Ligh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6567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8117FA-581E-E1F8-8620-B6F9423FF9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>
                <a:latin typeface="Times New Roman"/>
                <a:ea typeface="+mn-lt"/>
                <a:cs typeface="+mn-lt"/>
              </a:rPr>
              <a:t>химик;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>
                <a:latin typeface="Times New Roman"/>
                <a:ea typeface="+mn-lt"/>
                <a:cs typeface="+mn-lt"/>
              </a:rPr>
              <a:t>лаборант;</a:t>
            </a:r>
            <a:endParaRPr lang="ru-RU">
              <a:latin typeface="Times New Roman"/>
              <a:cs typeface="Calibri"/>
            </a:endParaRPr>
          </a:p>
          <a:p>
            <a:r>
              <a:rPr lang="ru-RU">
                <a:latin typeface="Times New Roman"/>
                <a:ea typeface="+mn-lt"/>
                <a:cs typeface="+mn-lt"/>
              </a:rPr>
              <a:t>химик-технолог:</a:t>
            </a:r>
            <a:endParaRPr lang="ru-RU">
              <a:latin typeface="Times New Roman"/>
              <a:cs typeface="Calibri"/>
            </a:endParaRPr>
          </a:p>
          <a:p>
            <a:pPr marL="514350" indent="-514350">
              <a:buAutoNum type="arabicPeriod"/>
            </a:pPr>
            <a:r>
              <a:rPr lang="ru-RU">
                <a:latin typeface="Times New Roman"/>
                <a:ea typeface="+mn-lt"/>
                <a:cs typeface="+mn-lt"/>
              </a:rPr>
              <a:t>фармацевт;</a:t>
            </a:r>
            <a:endParaRPr lang="ru-RU">
              <a:latin typeface="Times New Roman"/>
              <a:cs typeface="Calibri"/>
            </a:endParaRPr>
          </a:p>
          <a:p>
            <a:pPr marL="514350" indent="-514350">
              <a:buAutoNum type="arabicPeriod"/>
            </a:pPr>
            <a:r>
              <a:rPr lang="ru-RU">
                <a:latin typeface="Times New Roman"/>
                <a:ea typeface="+mn-lt"/>
                <a:cs typeface="+mn-lt"/>
              </a:rPr>
              <a:t>технолог пищевой продукции;</a:t>
            </a:r>
            <a:endParaRPr lang="ru-RU">
              <a:latin typeface="Times New Roman"/>
              <a:cs typeface="Calibri"/>
            </a:endParaRPr>
          </a:p>
          <a:p>
            <a:pPr marL="514350" indent="-514350">
              <a:buAutoNum type="arabicPeriod"/>
            </a:pPr>
            <a:r>
              <a:rPr lang="ru-RU">
                <a:latin typeface="Times New Roman"/>
                <a:ea typeface="+mn-lt"/>
                <a:cs typeface="+mn-lt"/>
              </a:rPr>
              <a:t>технолог по производству моющих средств и другие.</a:t>
            </a:r>
            <a:endParaRPr lang="ru-RU">
              <a:latin typeface="Times New Roman"/>
              <a:cs typeface="Calibri"/>
            </a:endParaRPr>
          </a:p>
          <a:p>
            <a:endParaRPr lang="ru-RU">
              <a:latin typeface="Times New Roman"/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595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626FB8-B3C9-5DC1-85D7-5C771D84A3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0" i="0" dirty="0">
                <a:effectLst/>
                <a:latin typeface="Times New Roman"/>
                <a:cs typeface="Times New Roman"/>
              </a:rPr>
              <a:t>На данный момент существует три основных типа промышленности. К ним относят следующее:</a:t>
            </a:r>
            <a:endParaRPr lang="ru-RU" b="0" i="0" dirty="0">
              <a:effectLst/>
              <a:latin typeface="Times New Roman"/>
              <a:cs typeface="Times New Roman"/>
            </a:endParaRPr>
          </a:p>
          <a:p>
            <a:r>
              <a:rPr lang="en-US" dirty="0" err="1">
                <a:latin typeface="Times New Roman"/>
                <a:cs typeface="Times New Roman"/>
              </a:rPr>
              <a:t>легкую</a:t>
            </a:r>
            <a:endParaRPr lang="en-US">
              <a:latin typeface="Times New Roman"/>
              <a:cs typeface="Times New Roman"/>
            </a:endParaRPr>
          </a:p>
          <a:p>
            <a:r>
              <a:rPr lang="" dirty="0" err="1">
                <a:latin typeface="Times New Roman"/>
                <a:cs typeface="Times New Roman"/>
              </a:rPr>
              <a:t>тяжелую</a:t>
            </a:r>
            <a:r>
              <a:rPr lang="" b="0" i="0" dirty="0">
                <a:effectLst/>
                <a:latin typeface="Times New Roman"/>
                <a:cs typeface="Times New Roman"/>
              </a:rPr>
              <a:t>;</a:t>
            </a:r>
            <a:endParaRPr lang="" dirty="0"/>
          </a:p>
          <a:p>
            <a:r>
              <a:rPr lang="" dirty="0" err="1">
                <a:latin typeface="Times New Roman"/>
                <a:cs typeface="Times New Roman"/>
              </a:rPr>
              <a:t>химическую</a:t>
            </a:r>
            <a:r>
              <a:rPr lang="" dirty="0">
                <a:latin typeface="Times New Roman"/>
                <a:cs typeface="Times New Roman"/>
              </a:rPr>
              <a:t> </a:t>
            </a:r>
            <a:r>
              <a:rPr lang="" b="0" i="0" dirty="0">
                <a:effectLst/>
                <a:latin typeface="Times New Roman"/>
                <a:cs typeface="Times New Roman"/>
              </a:rPr>
              <a:t>.</a:t>
            </a:r>
          </a:p>
          <a:p>
            <a:pPr marL="0" indent="0">
              <a:buNone/>
            </a:pPr>
            <a:r>
              <a:rPr lang="" b="0" i="0" dirty="0">
                <a:effectLst/>
                <a:latin typeface="Times New Roman"/>
                <a:cs typeface="Times New Roman"/>
              </a:rPr>
              <a:t>В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зависимости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от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типа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производства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профессии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промышленности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имеют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значительные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отличия</a:t>
            </a:r>
            <a:r>
              <a:rPr lang="" b="0" i="0" dirty="0">
                <a:effectLst/>
                <a:latin typeface="Times New Roman"/>
                <a:cs typeface="Times New Roman"/>
              </a:rPr>
              <a:t>.</a:t>
            </a:r>
          </a:p>
          <a:p>
            <a:endParaRPr lang="">
              <a:latin typeface="Times New Roman"/>
              <a:cs typeface="Times New Roman"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72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FD7C99-8AA2-58F3-2B14-C807F105D5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1825" y="1165094"/>
            <a:ext cx="6467708" cy="4497591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err="1">
                <a:latin typeface="Times New Roman"/>
                <a:ea typeface="+mj-lt"/>
                <a:cs typeface="+mj-lt"/>
              </a:rPr>
              <a:t>Легкая</a:t>
            </a:r>
            <a:r>
              <a:rPr lang="en-US">
                <a:latin typeface="Times New Roman"/>
                <a:ea typeface="+mj-lt"/>
                <a:cs typeface="+mj-lt"/>
              </a:rPr>
              <a:t> </a:t>
            </a:r>
            <a:r>
              <a:rPr lang="en-US" err="1">
                <a:latin typeface="Times New Roman"/>
                <a:ea typeface="+mj-lt"/>
                <a:cs typeface="+mj-lt"/>
              </a:rPr>
              <a:t>промышленность</a:t>
            </a:r>
            <a:br>
              <a:rPr lang="en-US">
                <a:latin typeface="Times New Roman"/>
                <a:ea typeface="+mj-lt"/>
                <a:cs typeface="+mj-lt"/>
              </a:rPr>
            </a:br>
            <a:endParaRPr lang="ru-RU">
              <a:latin typeface="Times New Roman"/>
              <a:ea typeface="+mj-lt"/>
              <a:cs typeface="+mj-l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4336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331D2B-4E30-72EF-8F64-86A9C2058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/>
                <a:ea typeface="+mn-lt"/>
                <a:cs typeface="+mn-lt"/>
              </a:rPr>
              <a:t>Отрасль промышленности, которая занимается производством одежды, обуви, головных уборов и некоторых других потребительских товаров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894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95F34-EF6A-0E91-9DBA-F1A8608087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2465" y="863170"/>
            <a:ext cx="6467710" cy="513019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>
                <a:latin typeface="Times New Roman"/>
                <a:ea typeface="+mj-lt"/>
                <a:cs typeface="+mj-lt"/>
              </a:rPr>
              <a:t>Профессии легкой </a:t>
            </a:r>
            <a:br>
              <a:rPr lang="ru-RU">
                <a:latin typeface="Times New Roman"/>
                <a:ea typeface="+mj-lt"/>
                <a:cs typeface="+mj-lt"/>
              </a:rPr>
            </a:br>
            <a:r>
              <a:rPr lang="ru-RU">
                <a:latin typeface="Times New Roman"/>
                <a:ea typeface="+mj-lt"/>
                <a:cs typeface="+mj-lt"/>
              </a:rPr>
              <a:t>промышленности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859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391E3C-D261-CDBA-4757-BA9346727E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2934349"/>
            <a:ext cx="5645987" cy="235893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>
                <a:latin typeface="Times New Roman"/>
                <a:ea typeface="+mn-lt"/>
                <a:cs typeface="+mn-lt"/>
              </a:rPr>
              <a:t>конструктор-модельер;</a:t>
            </a:r>
          </a:p>
          <a:p>
            <a:r>
              <a:rPr lang="ru-RU" dirty="0">
                <a:latin typeface="Times New Roman"/>
                <a:ea typeface="+mn-lt"/>
                <a:cs typeface="+mn-lt"/>
              </a:rPr>
              <a:t>швея;</a:t>
            </a:r>
          </a:p>
          <a:p>
            <a:r>
              <a:rPr lang="ru-RU" dirty="0">
                <a:latin typeface="Times New Roman"/>
                <a:ea typeface="+mn-lt"/>
                <a:cs typeface="+mn-lt"/>
              </a:rPr>
              <a:t>закройщик;</a:t>
            </a:r>
          </a:p>
          <a:p>
            <a:r>
              <a:rPr lang="ru-RU" dirty="0">
                <a:latin typeface="Times New Roman"/>
                <a:ea typeface="+mn-lt"/>
                <a:cs typeface="+mn-lt"/>
              </a:rPr>
              <a:t>портной;</a:t>
            </a:r>
          </a:p>
          <a:p>
            <a:r>
              <a:rPr lang="ru-RU" dirty="0">
                <a:latin typeface="Times New Roman"/>
                <a:ea typeface="+mn-lt"/>
                <a:cs typeface="+mn-lt"/>
              </a:rPr>
              <a:t>оператор швейного оборудования.</a:t>
            </a:r>
          </a:p>
          <a:p>
            <a:pPr marL="0" indent="0">
              <a:buNone/>
            </a:pPr>
            <a:r>
              <a:rPr lang="ru-RU" dirty="0">
                <a:latin typeface="Times New Roman"/>
                <a:ea typeface="+mn-lt"/>
                <a:cs typeface="Times New Roman"/>
              </a:rPr>
              <a:t>К этой отрасли производства относят организации, которые производят ткани и другие товары народного потребления, также относятся к отрасли легкой промышленности. То есть это все предприятия, изготавливающие товары народного потребления.</a:t>
            </a:r>
            <a:endParaRPr lang="ru-RU" dirty="0">
              <a:ea typeface="+mn-lt"/>
              <a:cs typeface="+mn-lt"/>
            </a:endParaRPr>
          </a:p>
          <a:p>
            <a:pPr>
              <a:buFont typeface="Arial"/>
              <a:buChar char="•"/>
            </a:pPr>
            <a:endParaRPr lang="en-US" dirty="0">
              <a:ea typeface="+mn-lt"/>
              <a:cs typeface="+mn-lt"/>
            </a:endParaRPr>
          </a:p>
          <a:p>
            <a:pPr marL="0" indent="0">
              <a:buNone/>
            </a:pPr>
            <a:endParaRPr lang="ru-RU" dirty="0">
              <a:latin typeface="Times New Roman"/>
              <a:ea typeface="+mn-lt"/>
              <a:cs typeface="+mn-lt"/>
            </a:endParaRPr>
          </a:p>
          <a:p>
            <a:endParaRPr lang="ru-RU">
              <a:latin typeface="Times New Roman"/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038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F140B5-4DBF-DEB2-D570-5DA913C82F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5189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Конструктор-модельер</a:t>
            </a:r>
            <a:endParaRPr lang="ru-RU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400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38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Office Theme</vt:lpstr>
      <vt:lpstr>  Промышленность </vt:lpstr>
      <vt:lpstr>Презентация PowerPoint</vt:lpstr>
      <vt:lpstr>Виды промышленного производства  </vt:lpstr>
      <vt:lpstr>Презентация PowerPoint</vt:lpstr>
      <vt:lpstr>Легкая промышленность </vt:lpstr>
      <vt:lpstr>Презентация PowerPoint</vt:lpstr>
      <vt:lpstr>Профессии легкой  промышленности</vt:lpstr>
      <vt:lpstr>Презентация PowerPoint</vt:lpstr>
      <vt:lpstr>Конструктор-модельер</vt:lpstr>
      <vt:lpstr>Презентация PowerPoint</vt:lpstr>
      <vt:lpstr>Швея</vt:lpstr>
      <vt:lpstr>Презентация PowerPoint</vt:lpstr>
      <vt:lpstr>Закройщик</vt:lpstr>
      <vt:lpstr>Презентация PowerPoint</vt:lpstr>
      <vt:lpstr>Портной</vt:lpstr>
      <vt:lpstr>Презентация PowerPoint</vt:lpstr>
      <vt:lpstr>Операторы швейного  оборудования</vt:lpstr>
      <vt:lpstr>Презентация PowerPoint</vt:lpstr>
      <vt:lpstr>Тяжелая промышленность </vt:lpstr>
      <vt:lpstr>Презентация PowerPoint</vt:lpstr>
      <vt:lpstr>Профессии тяжелой  промышленности </vt:lpstr>
      <vt:lpstr>Презентация PowerPoint</vt:lpstr>
      <vt:lpstr>Сварщик</vt:lpstr>
      <vt:lpstr>Презентация PowerPoint</vt:lpstr>
      <vt:lpstr>Фрезеровщик</vt:lpstr>
      <vt:lpstr> </vt:lpstr>
      <vt:lpstr>Расточник</vt:lpstr>
      <vt:lpstr>Презентация PowerPoint</vt:lpstr>
      <vt:lpstr>Горняк</vt:lpstr>
      <vt:lpstr>Презентация PowerPoint</vt:lpstr>
      <vt:lpstr>Токарь</vt:lpstr>
      <vt:lpstr>Презентация PowerPoint</vt:lpstr>
      <vt:lpstr>Арматурщик </vt:lpstr>
      <vt:lpstr>Презентация PowerPoint</vt:lpstr>
      <vt:lpstr>Химическая промышленность </vt:lpstr>
      <vt:lpstr>Презентация PowerPoint</vt:lpstr>
      <vt:lpstr>Профессии химической  промышленности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Промышленность </dc:title>
  <dc:creator>saidovafiruz55@gmail.com</dc:creator>
  <cp:lastModifiedBy>Фируза Саидова</cp:lastModifiedBy>
  <cp:revision>244</cp:revision>
  <dcterms:created xsi:type="dcterms:W3CDTF">2022-11-17T07:55:32Z</dcterms:created>
  <dcterms:modified xsi:type="dcterms:W3CDTF">2023-04-19T12:47:00Z</dcterms:modified>
</cp:coreProperties>
</file>