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71" r:id="rId2"/>
    <p:sldId id="257" r:id="rId3"/>
    <p:sldId id="285" r:id="rId4"/>
    <p:sldId id="282" r:id="rId5"/>
    <p:sldId id="286" r:id="rId6"/>
    <p:sldId id="281" r:id="rId7"/>
    <p:sldId id="274" r:id="rId8"/>
    <p:sldId id="258" r:id="rId9"/>
    <p:sldId id="283" r:id="rId10"/>
    <p:sldId id="259" r:id="rId11"/>
    <p:sldId id="278" r:id="rId12"/>
    <p:sldId id="260" r:id="rId13"/>
    <p:sldId id="284" r:id="rId14"/>
    <p:sldId id="261" r:id="rId15"/>
    <p:sldId id="279" r:id="rId16"/>
    <p:sldId id="262" r:id="rId17"/>
    <p:sldId id="273" r:id="rId18"/>
    <p:sldId id="265" r:id="rId19"/>
    <p:sldId id="277" r:id="rId20"/>
    <p:sldId id="263" r:id="rId21"/>
    <p:sldId id="275" r:id="rId22"/>
    <p:sldId id="266" r:id="rId23"/>
    <p:sldId id="276" r:id="rId24"/>
    <p:sldId id="264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126CB4-5B2F-4BFB-CE13-6F02252D52EE}" v="51" dt="2023-04-19T12:30:09.335"/>
    <p1510:client id="{66899CED-087A-DD31-D9E6-D1B08721C797}" v="42" dt="2023-03-03T10:36:04.442"/>
    <p1510:client id="{6DF5580C-78CE-5D4D-C645-2F9CE7AFAD6F}" v="336" dt="2023-03-03T06:03:47.487"/>
    <p1510:client id="{76997DAC-E81B-7FD4-0A7E-ADFCDB0B5F3E}" v="1" dt="2023-04-19T13:02:34.202"/>
    <p1510:client id="{BC66AA9E-EBC6-81D4-EF2C-8D74394B5A83}" v="5" dt="2023-03-03T04:08:32.7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Фируза Саидова" userId="08eb61ec-f431-4967-bc02-5b15fe77caa7" providerId="ADAL" clId="{BB81EA8B-F1C9-5447-9EC0-A7E23FAEA9F7}"/>
    <pc:docChg chg="undo custSel addSld modSld sldOrd">
      <pc:chgData name="Фируза Саидова" userId="08eb61ec-f431-4967-bc02-5b15fe77caa7" providerId="ADAL" clId="{BB81EA8B-F1C9-5447-9EC0-A7E23FAEA9F7}" dt="2022-11-17T17:55:14.221" v="89" actId="1076"/>
      <pc:docMkLst>
        <pc:docMk/>
      </pc:docMkLst>
      <pc:sldChg chg="modSp">
        <pc:chgData name="Фируза Саидова" userId="08eb61ec-f431-4967-bc02-5b15fe77caa7" providerId="ADAL" clId="{BB81EA8B-F1C9-5447-9EC0-A7E23FAEA9F7}" dt="2022-11-17T16:52:07.739" v="37" actId="25668"/>
        <pc:sldMkLst>
          <pc:docMk/>
          <pc:sldMk cId="3214885392" sldId="256"/>
        </pc:sldMkLst>
        <pc:spChg chg="mod">
          <ac:chgData name="Фируза Саидова" userId="08eb61ec-f431-4967-bc02-5b15fe77caa7" providerId="ADAL" clId="{BB81EA8B-F1C9-5447-9EC0-A7E23FAEA9F7}" dt="2022-11-17T16:52:07.739" v="37" actId="25668"/>
          <ac:spMkLst>
            <pc:docMk/>
            <pc:sldMk cId="3214885392" sldId="256"/>
            <ac:spMk id="2" creationId="{AB4E10EB-FC1E-38E9-C78A-EA4AEE9FAD4D}"/>
          </ac:spMkLst>
        </pc:spChg>
      </pc:sldChg>
      <pc:sldChg chg="modSp new">
        <pc:chgData name="Фируза Саидова" userId="08eb61ec-f431-4967-bc02-5b15fe77caa7" providerId="ADAL" clId="{BB81EA8B-F1C9-5447-9EC0-A7E23FAEA9F7}" dt="2022-11-17T16:55:07.518" v="41" actId="22"/>
        <pc:sldMkLst>
          <pc:docMk/>
          <pc:sldMk cId="1936728127" sldId="257"/>
        </pc:sldMkLst>
        <pc:spChg chg="mod">
          <ac:chgData name="Фируза Саидова" userId="08eb61ec-f431-4967-bc02-5b15fe77caa7" providerId="ADAL" clId="{BB81EA8B-F1C9-5447-9EC0-A7E23FAEA9F7}" dt="2022-11-17T16:55:07.518" v="41" actId="22"/>
          <ac:spMkLst>
            <pc:docMk/>
            <pc:sldMk cId="1936728127" sldId="257"/>
            <ac:spMk id="2" creationId="{B2C4DD64-E968-B29D-B35F-CB66AEEC4EFB}"/>
          </ac:spMkLst>
        </pc:spChg>
        <pc:spChg chg="mod">
          <ac:chgData name="Фируза Саидова" userId="08eb61ec-f431-4967-bc02-5b15fe77caa7" providerId="ADAL" clId="{BB81EA8B-F1C9-5447-9EC0-A7E23FAEA9F7}" dt="2022-11-17T16:54:41.955" v="40"/>
          <ac:spMkLst>
            <pc:docMk/>
            <pc:sldMk cId="1936728127" sldId="257"/>
            <ac:spMk id="3" creationId="{64492776-BEFE-5311-7BAE-1A14AEB8D6F0}"/>
          </ac:spMkLst>
        </pc:spChg>
      </pc:sldChg>
      <pc:sldChg chg="modSp new">
        <pc:chgData name="Фируза Саидова" userId="08eb61ec-f431-4967-bc02-5b15fe77caa7" providerId="ADAL" clId="{BB81EA8B-F1C9-5447-9EC0-A7E23FAEA9F7}" dt="2022-11-17T17:47:31.012" v="47" actId="22"/>
        <pc:sldMkLst>
          <pc:docMk/>
          <pc:sldMk cId="2592934862" sldId="258"/>
        </pc:sldMkLst>
        <pc:spChg chg="mod">
          <ac:chgData name="Фируза Саидова" userId="08eb61ec-f431-4967-bc02-5b15fe77caa7" providerId="ADAL" clId="{BB81EA8B-F1C9-5447-9EC0-A7E23FAEA9F7}" dt="2022-11-17T17:46:45.627" v="43" actId="22"/>
          <ac:spMkLst>
            <pc:docMk/>
            <pc:sldMk cId="2592934862" sldId="258"/>
            <ac:spMk id="2" creationId="{F721F633-EC37-14B5-1D46-A3E8D7FD8B96}"/>
          </ac:spMkLst>
        </pc:spChg>
        <pc:spChg chg="mod">
          <ac:chgData name="Фируза Саидова" userId="08eb61ec-f431-4967-bc02-5b15fe77caa7" providerId="ADAL" clId="{BB81EA8B-F1C9-5447-9EC0-A7E23FAEA9F7}" dt="2022-11-17T17:47:31.012" v="47" actId="22"/>
          <ac:spMkLst>
            <pc:docMk/>
            <pc:sldMk cId="2592934862" sldId="258"/>
            <ac:spMk id="3" creationId="{105FD729-77A6-98CE-04F1-07FBF03427CD}"/>
          </ac:spMkLst>
        </pc:spChg>
      </pc:sldChg>
      <pc:sldChg chg="modSp new">
        <pc:chgData name="Фируза Саидова" userId="08eb61ec-f431-4967-bc02-5b15fe77caa7" providerId="ADAL" clId="{BB81EA8B-F1C9-5447-9EC0-A7E23FAEA9F7}" dt="2022-11-17T17:48:36.699" v="51" actId="27636"/>
        <pc:sldMkLst>
          <pc:docMk/>
          <pc:sldMk cId="1729265672" sldId="259"/>
        </pc:sldMkLst>
        <pc:spChg chg="mod">
          <ac:chgData name="Фируза Саидова" userId="08eb61ec-f431-4967-bc02-5b15fe77caa7" providerId="ADAL" clId="{BB81EA8B-F1C9-5447-9EC0-A7E23FAEA9F7}" dt="2022-11-17T17:48:10.232" v="49" actId="22"/>
          <ac:spMkLst>
            <pc:docMk/>
            <pc:sldMk cId="1729265672" sldId="259"/>
            <ac:spMk id="2" creationId="{2A32009B-7874-2380-9FAB-507C734F1279}"/>
          </ac:spMkLst>
        </pc:spChg>
        <pc:spChg chg="mod">
          <ac:chgData name="Фируза Саидова" userId="08eb61ec-f431-4967-bc02-5b15fe77caa7" providerId="ADAL" clId="{BB81EA8B-F1C9-5447-9EC0-A7E23FAEA9F7}" dt="2022-11-17T17:48:36.699" v="51" actId="27636"/>
          <ac:spMkLst>
            <pc:docMk/>
            <pc:sldMk cId="1729265672" sldId="259"/>
            <ac:spMk id="3" creationId="{90711674-3850-F49B-4049-9852B969258A}"/>
          </ac:spMkLst>
        </pc:spChg>
      </pc:sldChg>
      <pc:sldChg chg="modSp new">
        <pc:chgData name="Фируза Саидова" userId="08eb61ec-f431-4967-bc02-5b15fe77caa7" providerId="ADAL" clId="{BB81EA8B-F1C9-5447-9EC0-A7E23FAEA9F7}" dt="2022-11-17T17:49:21.867" v="61" actId="27636"/>
        <pc:sldMkLst>
          <pc:docMk/>
          <pc:sldMk cId="572246945" sldId="260"/>
        </pc:sldMkLst>
        <pc:spChg chg="mod">
          <ac:chgData name="Фируза Саидова" userId="08eb61ec-f431-4967-bc02-5b15fe77caa7" providerId="ADAL" clId="{BB81EA8B-F1C9-5447-9EC0-A7E23FAEA9F7}" dt="2022-11-17T17:49:18.849" v="59" actId="1076"/>
          <ac:spMkLst>
            <pc:docMk/>
            <pc:sldMk cId="572246945" sldId="260"/>
            <ac:spMk id="2" creationId="{565D8D50-3436-0005-0C14-AD82663EFD1C}"/>
          </ac:spMkLst>
        </pc:spChg>
        <pc:spChg chg="mod">
          <ac:chgData name="Фируза Саидова" userId="08eb61ec-f431-4967-bc02-5b15fe77caa7" providerId="ADAL" clId="{BB81EA8B-F1C9-5447-9EC0-A7E23FAEA9F7}" dt="2022-11-17T17:49:21.867" v="61" actId="27636"/>
          <ac:spMkLst>
            <pc:docMk/>
            <pc:sldMk cId="572246945" sldId="260"/>
            <ac:spMk id="3" creationId="{88F02BC3-ACF6-0A6C-06FA-4C98B17F2925}"/>
          </ac:spMkLst>
        </pc:spChg>
      </pc:sldChg>
      <pc:sldChg chg="modSp new">
        <pc:chgData name="Фируза Саидова" userId="08eb61ec-f431-4967-bc02-5b15fe77caa7" providerId="ADAL" clId="{BB81EA8B-F1C9-5447-9EC0-A7E23FAEA9F7}" dt="2022-11-17T17:50:05.669" v="64" actId="22"/>
        <pc:sldMkLst>
          <pc:docMk/>
          <pc:sldMk cId="604876897" sldId="261"/>
        </pc:sldMkLst>
        <pc:spChg chg="mod">
          <ac:chgData name="Фируза Саидова" userId="08eb61ec-f431-4967-bc02-5b15fe77caa7" providerId="ADAL" clId="{BB81EA8B-F1C9-5447-9EC0-A7E23FAEA9F7}" dt="2022-11-17T17:49:47.602" v="63" actId="22"/>
          <ac:spMkLst>
            <pc:docMk/>
            <pc:sldMk cId="604876897" sldId="261"/>
            <ac:spMk id="2" creationId="{1F06485C-8333-BA2A-B787-B48991513B65}"/>
          </ac:spMkLst>
        </pc:spChg>
        <pc:spChg chg="mod">
          <ac:chgData name="Фируза Саидова" userId="08eb61ec-f431-4967-bc02-5b15fe77caa7" providerId="ADAL" clId="{BB81EA8B-F1C9-5447-9EC0-A7E23FAEA9F7}" dt="2022-11-17T17:50:05.669" v="64" actId="22"/>
          <ac:spMkLst>
            <pc:docMk/>
            <pc:sldMk cId="604876897" sldId="261"/>
            <ac:spMk id="3" creationId="{0C2A00DB-4217-6528-C5AA-F150F40C8D8C}"/>
          </ac:spMkLst>
        </pc:spChg>
      </pc:sldChg>
      <pc:sldChg chg="modSp new">
        <pc:chgData name="Фируза Саидова" userId="08eb61ec-f431-4967-bc02-5b15fe77caa7" providerId="ADAL" clId="{BB81EA8B-F1C9-5447-9EC0-A7E23FAEA9F7}" dt="2022-11-17T17:50:49.053" v="67" actId="22"/>
        <pc:sldMkLst>
          <pc:docMk/>
          <pc:sldMk cId="375371729" sldId="262"/>
        </pc:sldMkLst>
        <pc:spChg chg="mod">
          <ac:chgData name="Фируза Саидова" userId="08eb61ec-f431-4967-bc02-5b15fe77caa7" providerId="ADAL" clId="{BB81EA8B-F1C9-5447-9EC0-A7E23FAEA9F7}" dt="2022-11-17T17:50:33.958" v="66" actId="22"/>
          <ac:spMkLst>
            <pc:docMk/>
            <pc:sldMk cId="375371729" sldId="262"/>
            <ac:spMk id="2" creationId="{F5F06117-57F6-6BCD-5DD1-42507B2E4416}"/>
          </ac:spMkLst>
        </pc:spChg>
        <pc:spChg chg="mod">
          <ac:chgData name="Фируза Саидова" userId="08eb61ec-f431-4967-bc02-5b15fe77caa7" providerId="ADAL" clId="{BB81EA8B-F1C9-5447-9EC0-A7E23FAEA9F7}" dt="2022-11-17T17:50:49.053" v="67" actId="22"/>
          <ac:spMkLst>
            <pc:docMk/>
            <pc:sldMk cId="375371729" sldId="262"/>
            <ac:spMk id="3" creationId="{AA20B1EA-25E2-7423-29B0-53176B5ED07A}"/>
          </ac:spMkLst>
        </pc:spChg>
      </pc:sldChg>
      <pc:sldChg chg="modSp new">
        <pc:chgData name="Фируза Саидова" userId="08eb61ec-f431-4967-bc02-5b15fe77caa7" providerId="ADAL" clId="{BB81EA8B-F1C9-5447-9EC0-A7E23FAEA9F7}" dt="2022-11-17T17:51:22.418" v="71" actId="27636"/>
        <pc:sldMkLst>
          <pc:docMk/>
          <pc:sldMk cId="3935855723" sldId="263"/>
        </pc:sldMkLst>
        <pc:spChg chg="mod">
          <ac:chgData name="Фируза Саидова" userId="08eb61ec-f431-4967-bc02-5b15fe77caa7" providerId="ADAL" clId="{BB81EA8B-F1C9-5447-9EC0-A7E23FAEA9F7}" dt="2022-11-17T17:51:07.664" v="69" actId="22"/>
          <ac:spMkLst>
            <pc:docMk/>
            <pc:sldMk cId="3935855723" sldId="263"/>
            <ac:spMk id="2" creationId="{D3A7E512-AE39-304C-0282-9C25229041C2}"/>
          </ac:spMkLst>
        </pc:spChg>
        <pc:spChg chg="mod">
          <ac:chgData name="Фируза Саидова" userId="08eb61ec-f431-4967-bc02-5b15fe77caa7" providerId="ADAL" clId="{BB81EA8B-F1C9-5447-9EC0-A7E23FAEA9F7}" dt="2022-11-17T17:51:22.418" v="71" actId="27636"/>
          <ac:spMkLst>
            <pc:docMk/>
            <pc:sldMk cId="3935855723" sldId="263"/>
            <ac:spMk id="3" creationId="{61C3BE47-4112-00CA-8E29-7D2B640E48B6}"/>
          </ac:spMkLst>
        </pc:spChg>
      </pc:sldChg>
      <pc:sldChg chg="modSp new">
        <pc:chgData name="Фируза Саидова" userId="08eb61ec-f431-4967-bc02-5b15fe77caa7" providerId="ADAL" clId="{BB81EA8B-F1C9-5447-9EC0-A7E23FAEA9F7}" dt="2022-11-17T17:51:55.391" v="75" actId="27636"/>
        <pc:sldMkLst>
          <pc:docMk/>
          <pc:sldMk cId="740549209" sldId="264"/>
        </pc:sldMkLst>
        <pc:spChg chg="mod">
          <ac:chgData name="Фируза Саидова" userId="08eb61ec-f431-4967-bc02-5b15fe77caa7" providerId="ADAL" clId="{BB81EA8B-F1C9-5447-9EC0-A7E23FAEA9F7}" dt="2022-11-17T17:51:34.982" v="73" actId="22"/>
          <ac:spMkLst>
            <pc:docMk/>
            <pc:sldMk cId="740549209" sldId="264"/>
            <ac:spMk id="2" creationId="{CD117617-FF8F-1C4C-D1B9-0B7F640ABA9B}"/>
          </ac:spMkLst>
        </pc:spChg>
        <pc:spChg chg="mod">
          <ac:chgData name="Фируза Саидова" userId="08eb61ec-f431-4967-bc02-5b15fe77caa7" providerId="ADAL" clId="{BB81EA8B-F1C9-5447-9EC0-A7E23FAEA9F7}" dt="2022-11-17T17:51:55.391" v="75" actId="27636"/>
          <ac:spMkLst>
            <pc:docMk/>
            <pc:sldMk cId="740549209" sldId="264"/>
            <ac:spMk id="3" creationId="{55883692-BC7C-B74E-6047-0535656BA550}"/>
          </ac:spMkLst>
        </pc:spChg>
      </pc:sldChg>
      <pc:sldChg chg="modSp new">
        <pc:chgData name="Фируза Саидова" userId="08eb61ec-f431-4967-bc02-5b15fe77caa7" providerId="ADAL" clId="{BB81EA8B-F1C9-5447-9EC0-A7E23FAEA9F7}" dt="2022-11-17T17:52:23.502" v="78" actId="22"/>
        <pc:sldMkLst>
          <pc:docMk/>
          <pc:sldMk cId="1789971666" sldId="265"/>
        </pc:sldMkLst>
        <pc:spChg chg="mod">
          <ac:chgData name="Фируза Саидова" userId="08eb61ec-f431-4967-bc02-5b15fe77caa7" providerId="ADAL" clId="{BB81EA8B-F1C9-5447-9EC0-A7E23FAEA9F7}" dt="2022-11-17T17:52:10.265" v="77" actId="22"/>
          <ac:spMkLst>
            <pc:docMk/>
            <pc:sldMk cId="1789971666" sldId="265"/>
            <ac:spMk id="2" creationId="{9720CF14-C04D-E75E-DDA1-2958951A3FD9}"/>
          </ac:spMkLst>
        </pc:spChg>
        <pc:spChg chg="mod">
          <ac:chgData name="Фируза Саидова" userId="08eb61ec-f431-4967-bc02-5b15fe77caa7" providerId="ADAL" clId="{BB81EA8B-F1C9-5447-9EC0-A7E23FAEA9F7}" dt="2022-11-17T17:52:23.502" v="78" actId="22"/>
          <ac:spMkLst>
            <pc:docMk/>
            <pc:sldMk cId="1789971666" sldId="265"/>
            <ac:spMk id="3" creationId="{54DB2C6E-3B2F-72CA-01E2-FF4165C92E95}"/>
          </ac:spMkLst>
        </pc:spChg>
      </pc:sldChg>
      <pc:sldChg chg="modSp new">
        <pc:chgData name="Фируза Саидова" userId="08eb61ec-f431-4967-bc02-5b15fe77caa7" providerId="ADAL" clId="{BB81EA8B-F1C9-5447-9EC0-A7E23FAEA9F7}" dt="2022-11-17T17:53:37.990" v="81" actId="22"/>
        <pc:sldMkLst>
          <pc:docMk/>
          <pc:sldMk cId="1090245667" sldId="266"/>
        </pc:sldMkLst>
        <pc:spChg chg="mod">
          <ac:chgData name="Фируза Саидова" userId="08eb61ec-f431-4967-bc02-5b15fe77caa7" providerId="ADAL" clId="{BB81EA8B-F1C9-5447-9EC0-A7E23FAEA9F7}" dt="2022-11-17T17:53:21.467" v="80" actId="22"/>
          <ac:spMkLst>
            <pc:docMk/>
            <pc:sldMk cId="1090245667" sldId="266"/>
            <ac:spMk id="2" creationId="{926835FE-5804-C1B5-AAEE-75A6355D0E47}"/>
          </ac:spMkLst>
        </pc:spChg>
        <pc:spChg chg="mod">
          <ac:chgData name="Фируза Саидова" userId="08eb61ec-f431-4967-bc02-5b15fe77caa7" providerId="ADAL" clId="{BB81EA8B-F1C9-5447-9EC0-A7E23FAEA9F7}" dt="2022-11-17T17:53:37.990" v="81" actId="22"/>
          <ac:spMkLst>
            <pc:docMk/>
            <pc:sldMk cId="1090245667" sldId="266"/>
            <ac:spMk id="3" creationId="{4058497B-8A24-1345-6F8A-DC3FE6ED7715}"/>
          </ac:spMkLst>
        </pc:spChg>
      </pc:sldChg>
      <pc:sldChg chg="addSp delSp modSp new ord">
        <pc:chgData name="Фируза Саидова" userId="08eb61ec-f431-4967-bc02-5b15fe77caa7" providerId="ADAL" clId="{BB81EA8B-F1C9-5447-9EC0-A7E23FAEA9F7}" dt="2022-11-17T17:55:14.221" v="89" actId="1076"/>
        <pc:sldMkLst>
          <pc:docMk/>
          <pc:sldMk cId="2554865853" sldId="267"/>
        </pc:sldMkLst>
        <pc:spChg chg="del">
          <ac:chgData name="Фируза Саидова" userId="08eb61ec-f431-4967-bc02-5b15fe77caa7" providerId="ADAL" clId="{BB81EA8B-F1C9-5447-9EC0-A7E23FAEA9F7}" dt="2022-11-17T17:54:57.869" v="84" actId="931"/>
          <ac:spMkLst>
            <pc:docMk/>
            <pc:sldMk cId="2554865853" sldId="267"/>
            <ac:spMk id="3" creationId="{910F6B57-EAC7-C8E3-2B80-B9823D86DFD4}"/>
          </ac:spMkLst>
        </pc:spChg>
        <pc:picChg chg="add mod ord">
          <ac:chgData name="Фируза Саидова" userId="08eb61ec-f431-4967-bc02-5b15fe77caa7" providerId="ADAL" clId="{BB81EA8B-F1C9-5447-9EC0-A7E23FAEA9F7}" dt="2022-11-17T17:55:14.221" v="89" actId="1076"/>
          <ac:picMkLst>
            <pc:docMk/>
            <pc:sldMk cId="2554865853" sldId="267"/>
            <ac:picMk id="4" creationId="{29D4A3A0-25CD-7AF0-0630-2653034E0A22}"/>
          </ac:picMkLst>
        </pc:picChg>
      </pc:sldChg>
    </pc:docChg>
  </pc:docChgLst>
  <pc:docChgLst>
    <pc:chgData name="Саидова Фируза Махмадшарифовна" userId="S::stud144180@vyatsu.ru::08eb61ec-f431-4967-bc02-5b15fe77caa7" providerId="AD" clId="Web-{DFCB3E4D-B279-C6CB-A10D-223ABE3BB56F}"/>
    <pc:docChg chg="addSld delSld modSld">
      <pc:chgData name="Саидова Фируза Махмадшарифовна" userId="S::stud144180@vyatsu.ru::08eb61ec-f431-4967-bc02-5b15fe77caa7" providerId="AD" clId="Web-{DFCB3E4D-B279-C6CB-A10D-223ABE3BB56F}" dt="2022-12-16T02:14:36.925" v="27"/>
      <pc:docMkLst>
        <pc:docMk/>
      </pc:docMkLst>
      <pc:sldChg chg="delSp modSp">
        <pc:chgData name="Саидова Фируза Махмадшарифовна" userId="S::stud144180@vyatsu.ru::08eb61ec-f431-4967-bc02-5b15fe77caa7" providerId="AD" clId="Web-{DFCB3E4D-B279-C6CB-A10D-223ABE3BB56F}" dt="2022-12-16T02:14:36.925" v="27"/>
        <pc:sldMkLst>
          <pc:docMk/>
          <pc:sldMk cId="2592934862" sldId="258"/>
        </pc:sldMkLst>
        <pc:spChg chg="del mod">
          <ac:chgData name="Саидова Фируза Махмадшарифовна" userId="S::stud144180@vyatsu.ru::08eb61ec-f431-4967-bc02-5b15fe77caa7" providerId="AD" clId="Web-{DFCB3E4D-B279-C6CB-A10D-223ABE3BB56F}" dt="2022-12-16T02:14:36.925" v="27"/>
          <ac:spMkLst>
            <pc:docMk/>
            <pc:sldMk cId="2592934862" sldId="258"/>
            <ac:spMk id="2" creationId="{F721F633-EC37-14B5-1D46-A3E8D7FD8B96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DFCB3E4D-B279-C6CB-A10D-223ABE3BB56F}" dt="2022-12-16T02:08:15.239" v="10" actId="14100"/>
        <pc:sldMkLst>
          <pc:docMk/>
          <pc:sldMk cId="1406999817" sldId="271"/>
        </pc:sldMkLst>
        <pc:spChg chg="mod">
          <ac:chgData name="Саидова Фируза Махмадшарифовна" userId="S::stud144180@vyatsu.ru::08eb61ec-f431-4967-bc02-5b15fe77caa7" providerId="AD" clId="Web-{DFCB3E4D-B279-C6CB-A10D-223ABE3BB56F}" dt="2022-12-16T02:08:15.239" v="10" actId="14100"/>
          <ac:spMkLst>
            <pc:docMk/>
            <pc:sldMk cId="1406999817" sldId="271"/>
            <ac:spMk id="2" creationId="{5FB497C0-22D0-1BD9-6B2B-13259154F39E}"/>
          </ac:spMkLst>
        </pc:spChg>
      </pc:sldChg>
      <pc:sldChg chg="del">
        <pc:chgData name="Саидова Фируза Махмадшарифовна" userId="S::stud144180@vyatsu.ru::08eb61ec-f431-4967-bc02-5b15fe77caa7" providerId="AD" clId="Web-{DFCB3E4D-B279-C6CB-A10D-223ABE3BB56F}" dt="2022-12-16T02:11:15.463" v="20"/>
        <pc:sldMkLst>
          <pc:docMk/>
          <pc:sldMk cId="3990275086" sldId="272"/>
        </pc:sldMkLst>
      </pc:sldChg>
      <pc:sldChg chg="addSp modSp new mod setBg modClrScheme chgLayout">
        <pc:chgData name="Саидова Фируза Махмадшарифовна" userId="S::stud144180@vyatsu.ru::08eb61ec-f431-4967-bc02-5b15fe77caa7" providerId="AD" clId="Web-{DFCB3E4D-B279-C6CB-A10D-223ABE3BB56F}" dt="2022-12-16T02:08:55.835" v="13"/>
        <pc:sldMkLst>
          <pc:docMk/>
          <pc:sldMk cId="76133301" sldId="273"/>
        </pc:sldMkLst>
        <pc:spChg chg="mod ord">
          <ac:chgData name="Саидова Фируза Махмадшарифовна" userId="S::stud144180@vyatsu.ru::08eb61ec-f431-4967-bc02-5b15fe77caa7" providerId="AD" clId="Web-{DFCB3E4D-B279-C6CB-A10D-223ABE3BB56F}" dt="2022-12-16T02:08:55.835" v="13"/>
          <ac:spMkLst>
            <pc:docMk/>
            <pc:sldMk cId="76133301" sldId="273"/>
            <ac:spMk id="2" creationId="{1263037B-0296-E35D-C3C2-0C2EC9354359}"/>
          </ac:spMkLst>
        </pc:spChg>
        <pc:spChg chg="mod ord">
          <ac:chgData name="Саидова Фируза Махмадшарифовна" userId="S::stud144180@vyatsu.ru::08eb61ec-f431-4967-bc02-5b15fe77caa7" providerId="AD" clId="Web-{DFCB3E4D-B279-C6CB-A10D-223ABE3BB56F}" dt="2022-12-16T02:08:55.835" v="13"/>
          <ac:spMkLst>
            <pc:docMk/>
            <pc:sldMk cId="76133301" sldId="273"/>
            <ac:spMk id="3" creationId="{514D1FB0-4278-8CF6-7227-3B62DC8B8B33}"/>
          </ac:spMkLst>
        </pc:spChg>
        <pc:spChg chg="add">
          <ac:chgData name="Саидова Фируза Махмадшарифовна" userId="S::stud144180@vyatsu.ru::08eb61ec-f431-4967-bc02-5b15fe77caa7" providerId="AD" clId="Web-{DFCB3E4D-B279-C6CB-A10D-223ABE3BB56F}" dt="2022-12-16T02:08:55.835" v="13"/>
          <ac:spMkLst>
            <pc:docMk/>
            <pc:sldMk cId="76133301" sldId="273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DFCB3E4D-B279-C6CB-A10D-223ABE3BB56F}" dt="2022-12-16T02:08:55.835" v="13"/>
          <ac:spMkLst>
            <pc:docMk/>
            <pc:sldMk cId="76133301" sldId="273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DFCB3E4D-B279-C6CB-A10D-223ABE3BB56F}" dt="2022-12-16T02:08:55.835" v="13"/>
          <ac:spMkLst>
            <pc:docMk/>
            <pc:sldMk cId="76133301" sldId="273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DFCB3E4D-B279-C6CB-A10D-223ABE3BB56F}" dt="2022-12-16T02:08:55.835" v="13"/>
          <ac:spMkLst>
            <pc:docMk/>
            <pc:sldMk cId="76133301" sldId="273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DFCB3E4D-B279-C6CB-A10D-223ABE3BB56F}" dt="2022-12-16T02:08:55.835" v="13"/>
          <ac:spMkLst>
            <pc:docMk/>
            <pc:sldMk cId="76133301" sldId="273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DFCB3E4D-B279-C6CB-A10D-223ABE3BB56F}" dt="2022-12-16T02:08:55.835" v="13"/>
          <ac:spMkLst>
            <pc:docMk/>
            <pc:sldMk cId="76133301" sldId="273"/>
            <ac:spMk id="18" creationId="{6ED12BFC-A737-46AF-8411-481112D54B0C}"/>
          </ac:spMkLst>
        </pc:spChg>
      </pc:sldChg>
      <pc:sldChg chg="delSp modSp add replId">
        <pc:chgData name="Саидова Фируза Махмадшарифовна" userId="S::stud144180@vyatsu.ru::08eb61ec-f431-4967-bc02-5b15fe77caa7" providerId="AD" clId="Web-{DFCB3E4D-B279-C6CB-A10D-223ABE3BB56F}" dt="2022-12-16T02:13:53.514" v="25" actId="14100"/>
        <pc:sldMkLst>
          <pc:docMk/>
          <pc:sldMk cId="579951112" sldId="274"/>
        </pc:sldMkLst>
        <pc:spChg chg="mod">
          <ac:chgData name="Саидова Фируза Махмадшарифовна" userId="S::stud144180@vyatsu.ru::08eb61ec-f431-4967-bc02-5b15fe77caa7" providerId="AD" clId="Web-{DFCB3E4D-B279-C6CB-A10D-223ABE3BB56F}" dt="2022-12-16T02:13:53.514" v="25" actId="14100"/>
          <ac:spMkLst>
            <pc:docMk/>
            <pc:sldMk cId="579951112" sldId="274"/>
            <ac:spMk id="2" creationId="{1263037B-0296-E35D-C3C2-0C2EC9354359}"/>
          </ac:spMkLst>
        </pc:spChg>
        <pc:spChg chg="del">
          <ac:chgData name="Саидова Фируза Махмадшарифовна" userId="S::stud144180@vyatsu.ru::08eb61ec-f431-4967-bc02-5b15fe77caa7" providerId="AD" clId="Web-{DFCB3E4D-B279-C6CB-A10D-223ABE3BB56F}" dt="2022-12-16T02:13:05.294" v="24"/>
          <ac:spMkLst>
            <pc:docMk/>
            <pc:sldMk cId="579951112" sldId="274"/>
            <ac:spMk id="3" creationId="{514D1FB0-4278-8CF6-7227-3B62DC8B8B33}"/>
          </ac:spMkLst>
        </pc:spChg>
      </pc:sldChg>
      <pc:sldChg chg="add replId">
        <pc:chgData name="Саидова Фируза Махмадшарифовна" userId="S::stud144180@vyatsu.ru::08eb61ec-f431-4967-bc02-5b15fe77caa7" providerId="AD" clId="Web-{DFCB3E4D-B279-C6CB-A10D-223ABE3BB56F}" dt="2022-12-16T02:09:10.163" v="15"/>
        <pc:sldMkLst>
          <pc:docMk/>
          <pc:sldMk cId="3407266579" sldId="275"/>
        </pc:sldMkLst>
      </pc:sldChg>
      <pc:sldChg chg="add replId">
        <pc:chgData name="Саидова Фируза Махмадшарифовна" userId="S::stud144180@vyatsu.ru::08eb61ec-f431-4967-bc02-5b15fe77caa7" providerId="AD" clId="Web-{DFCB3E4D-B279-C6CB-A10D-223ABE3BB56F}" dt="2022-12-16T02:09:15.335" v="16"/>
        <pc:sldMkLst>
          <pc:docMk/>
          <pc:sldMk cId="3960817251" sldId="276"/>
        </pc:sldMkLst>
      </pc:sldChg>
      <pc:sldChg chg="add replId">
        <pc:chgData name="Саидова Фируза Махмадшарифовна" userId="S::stud144180@vyatsu.ru::08eb61ec-f431-4967-bc02-5b15fe77caa7" providerId="AD" clId="Web-{DFCB3E4D-B279-C6CB-A10D-223ABE3BB56F}" dt="2022-12-16T02:09:19.398" v="17"/>
        <pc:sldMkLst>
          <pc:docMk/>
          <pc:sldMk cId="1085005394" sldId="277"/>
        </pc:sldMkLst>
      </pc:sldChg>
      <pc:sldChg chg="add replId">
        <pc:chgData name="Саидова Фируза Махмадшарифовна" userId="S::stud144180@vyatsu.ru::08eb61ec-f431-4967-bc02-5b15fe77caa7" providerId="AD" clId="Web-{DFCB3E4D-B279-C6CB-A10D-223ABE3BB56F}" dt="2022-12-16T02:09:24.382" v="18"/>
        <pc:sldMkLst>
          <pc:docMk/>
          <pc:sldMk cId="3453099164" sldId="278"/>
        </pc:sldMkLst>
      </pc:sldChg>
      <pc:sldChg chg="add replId">
        <pc:chgData name="Саидова Фируза Махмадшарифовна" userId="S::stud144180@vyatsu.ru::08eb61ec-f431-4967-bc02-5b15fe77caa7" providerId="AD" clId="Web-{DFCB3E4D-B279-C6CB-A10D-223ABE3BB56F}" dt="2022-12-16T02:09:27.336" v="19"/>
        <pc:sldMkLst>
          <pc:docMk/>
          <pc:sldMk cId="95976015" sldId="279"/>
        </pc:sldMkLst>
      </pc:sldChg>
    </pc:docChg>
  </pc:docChgLst>
  <pc:docChgLst>
    <pc:chgData name="Саидова Фируза Махмадшарифовна" userId="S::stud144180@vyatsu.ru::08eb61ec-f431-4967-bc02-5b15fe77caa7" providerId="AD" clId="Web-{BC66AA9E-EBC6-81D4-EF2C-8D74394B5A83}"/>
    <pc:docChg chg="sldOrd">
      <pc:chgData name="Саидова Фируза Махмадшарифовна" userId="S::stud144180@vyatsu.ru::08eb61ec-f431-4967-bc02-5b15fe77caa7" providerId="AD" clId="Web-{BC66AA9E-EBC6-81D4-EF2C-8D74394B5A83}" dt="2023-03-03T04:08:32.780" v="4"/>
      <pc:docMkLst>
        <pc:docMk/>
      </pc:docMkLst>
      <pc:sldChg chg="ord">
        <pc:chgData name="Саидова Фируза Махмадшарифовна" userId="S::stud144180@vyatsu.ru::08eb61ec-f431-4967-bc02-5b15fe77caa7" providerId="AD" clId="Web-{BC66AA9E-EBC6-81D4-EF2C-8D74394B5A83}" dt="2023-03-03T04:08:23.389" v="3"/>
        <pc:sldMkLst>
          <pc:docMk/>
          <pc:sldMk cId="3935855723" sldId="263"/>
        </pc:sldMkLst>
      </pc:sldChg>
      <pc:sldChg chg="ord">
        <pc:chgData name="Саидова Фируза Махмадшарифовна" userId="S::stud144180@vyatsu.ru::08eb61ec-f431-4967-bc02-5b15fe77caa7" providerId="AD" clId="Web-{BC66AA9E-EBC6-81D4-EF2C-8D74394B5A83}" dt="2023-03-03T04:08:05.669" v="1"/>
        <pc:sldMkLst>
          <pc:docMk/>
          <pc:sldMk cId="740549209" sldId="264"/>
        </pc:sldMkLst>
      </pc:sldChg>
      <pc:sldChg chg="ord">
        <pc:chgData name="Саидова Фируза Махмадшарифовна" userId="S::stud144180@vyatsu.ru::08eb61ec-f431-4967-bc02-5b15fe77caa7" providerId="AD" clId="Web-{BC66AA9E-EBC6-81D4-EF2C-8D74394B5A83}" dt="2023-03-03T04:07:57.497" v="0"/>
        <pc:sldMkLst>
          <pc:docMk/>
          <pc:sldMk cId="3407266579" sldId="275"/>
        </pc:sldMkLst>
      </pc:sldChg>
      <pc:sldChg chg="ord">
        <pc:chgData name="Саидова Фируза Махмадшарифовна" userId="S::stud144180@vyatsu.ru::08eb61ec-f431-4967-bc02-5b15fe77caa7" providerId="AD" clId="Web-{BC66AA9E-EBC6-81D4-EF2C-8D74394B5A83}" dt="2023-03-03T04:08:15.107" v="2"/>
        <pc:sldMkLst>
          <pc:docMk/>
          <pc:sldMk cId="3960817251" sldId="276"/>
        </pc:sldMkLst>
      </pc:sldChg>
      <pc:sldChg chg="ord">
        <pc:chgData name="Саидова Фируза Махмадшарифовна" userId="S::stud144180@vyatsu.ru::08eb61ec-f431-4967-bc02-5b15fe77caa7" providerId="AD" clId="Web-{BC66AA9E-EBC6-81D4-EF2C-8D74394B5A83}" dt="2023-03-03T04:08:32.780" v="4"/>
        <pc:sldMkLst>
          <pc:docMk/>
          <pc:sldMk cId="1085005394" sldId="277"/>
        </pc:sldMkLst>
      </pc:sldChg>
    </pc:docChg>
  </pc:docChgLst>
  <pc:docChgLst>
    <pc:chgData name="Саидова Фируза Махмадшарифовна" userId="S::stud144180@vyatsu.ru::08eb61ec-f431-4967-bc02-5b15fe77caa7" providerId="AD" clId="Web-{9454FE51-F13C-DDF7-CA43-F35B304696E3}"/>
    <pc:docChg chg="addSld">
      <pc:chgData name="Саидова Фируза Махмадшарифовна" userId="S::stud144180@vyatsu.ru::08eb61ec-f431-4967-bc02-5b15fe77caa7" providerId="AD" clId="Web-{9454FE51-F13C-DDF7-CA43-F35B304696E3}" dt="2022-12-15T23:42:47.811" v="1"/>
      <pc:docMkLst>
        <pc:docMk/>
      </pc:docMkLst>
      <pc:sldChg chg="new">
        <pc:chgData name="Саидова Фируза Махмадшарифовна" userId="S::stud144180@vyatsu.ru::08eb61ec-f431-4967-bc02-5b15fe77caa7" providerId="AD" clId="Web-{9454FE51-F13C-DDF7-CA43-F35B304696E3}" dt="2022-12-15T23:42:21.529" v="0"/>
        <pc:sldMkLst>
          <pc:docMk/>
          <pc:sldMk cId="3888631112" sldId="268"/>
        </pc:sldMkLst>
      </pc:sldChg>
      <pc:sldChg chg="new">
        <pc:chgData name="Саидова Фируза Махмадшарифовна" userId="S::stud144180@vyatsu.ru::08eb61ec-f431-4967-bc02-5b15fe77caa7" providerId="AD" clId="Web-{9454FE51-F13C-DDF7-CA43-F35B304696E3}" dt="2022-12-15T23:42:47.811" v="1"/>
        <pc:sldMkLst>
          <pc:docMk/>
          <pc:sldMk cId="872351812" sldId="269"/>
        </pc:sldMkLst>
      </pc:sldChg>
    </pc:docChg>
  </pc:docChgLst>
  <pc:docChgLst>
    <pc:chgData name="Саидова Фируза Махмадшарифовна" userId="S::stud144180@vyatsu.ru::08eb61ec-f431-4967-bc02-5b15fe77caa7" providerId="AD" clId="Web-{66899CED-087A-DD31-D9E6-D1B08721C797}"/>
    <pc:docChg chg="delSld modSld sldOrd">
      <pc:chgData name="Саидова Фируза Махмадшарифовна" userId="S::stud144180@vyatsu.ru::08eb61ec-f431-4967-bc02-5b15fe77caa7" providerId="AD" clId="Web-{66899CED-087A-DD31-D9E6-D1B08721C797}" dt="2023-03-03T10:36:04.442" v="42"/>
      <pc:docMkLst>
        <pc:docMk/>
      </pc:docMkLst>
      <pc:sldChg chg="modSp">
        <pc:chgData name="Саидова Фируза Махмадшарифовна" userId="S::stud144180@vyatsu.ru::08eb61ec-f431-4967-bc02-5b15fe77caa7" providerId="AD" clId="Web-{66899CED-087A-DD31-D9E6-D1B08721C797}" dt="2023-03-03T10:24:59.873" v="2" actId="20577"/>
        <pc:sldMkLst>
          <pc:docMk/>
          <pc:sldMk cId="2592934862" sldId="258"/>
        </pc:sldMkLst>
        <pc:spChg chg="mod">
          <ac:chgData name="Саидова Фируза Махмадшарифовна" userId="S::stud144180@vyatsu.ru::08eb61ec-f431-4967-bc02-5b15fe77caa7" providerId="AD" clId="Web-{66899CED-087A-DD31-D9E6-D1B08721C797}" dt="2023-03-03T10:24:59.873" v="2" actId="20577"/>
          <ac:spMkLst>
            <pc:docMk/>
            <pc:sldMk cId="2592934862" sldId="258"/>
            <ac:spMk id="3" creationId="{105FD729-77A6-98CE-04F1-07FBF03427CD}"/>
          </ac:spMkLst>
        </pc:spChg>
      </pc:sldChg>
      <pc:sldChg chg="delSp modSp">
        <pc:chgData name="Саидова Фируза Махмадшарифовна" userId="S::stud144180@vyatsu.ru::08eb61ec-f431-4967-bc02-5b15fe77caa7" providerId="AD" clId="Web-{66899CED-087A-DD31-D9E6-D1B08721C797}" dt="2023-03-03T10:35:38.176" v="40" actId="20577"/>
        <pc:sldMkLst>
          <pc:docMk/>
          <pc:sldMk cId="572246945" sldId="260"/>
        </pc:sldMkLst>
        <pc:spChg chg="mod">
          <ac:chgData name="Саидова Фируза Махмадшарифовна" userId="S::stud144180@vyatsu.ru::08eb61ec-f431-4967-bc02-5b15fe77caa7" providerId="AD" clId="Web-{66899CED-087A-DD31-D9E6-D1B08721C797}" dt="2023-03-03T10:35:38.176" v="40" actId="20577"/>
          <ac:spMkLst>
            <pc:docMk/>
            <pc:sldMk cId="572246945" sldId="260"/>
            <ac:spMk id="3" creationId="{88F02BC3-ACF6-0A6C-06FA-4C98B17F2925}"/>
          </ac:spMkLst>
        </pc:spChg>
        <pc:spChg chg="del">
          <ac:chgData name="Саидова Фируза Махмадшарифовна" userId="S::stud144180@vyatsu.ru::08eb61ec-f431-4967-bc02-5b15fe77caa7" providerId="AD" clId="Web-{66899CED-087A-DD31-D9E6-D1B08721C797}" dt="2023-03-03T10:33:14.827" v="27"/>
          <ac:spMkLst>
            <pc:docMk/>
            <pc:sldMk cId="572246945" sldId="260"/>
            <ac:spMk id="5" creationId="{CAD2AFAC-AA21-D7C1-2372-6B96A02A7E54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66899CED-087A-DD31-D9E6-D1B08721C797}" dt="2023-03-03T10:32:54.279" v="26" actId="20577"/>
        <pc:sldMkLst>
          <pc:docMk/>
          <pc:sldMk cId="579951112" sldId="274"/>
        </pc:sldMkLst>
        <pc:spChg chg="mod">
          <ac:chgData name="Саидова Фируза Махмадшарифовна" userId="S::stud144180@vyatsu.ru::08eb61ec-f431-4967-bc02-5b15fe77caa7" providerId="AD" clId="Web-{66899CED-087A-DD31-D9E6-D1B08721C797}" dt="2023-03-03T10:32:54.279" v="26" actId="20577"/>
          <ac:spMkLst>
            <pc:docMk/>
            <pc:sldMk cId="579951112" sldId="274"/>
            <ac:spMk id="2" creationId="{1263037B-0296-E35D-C3C2-0C2EC9354359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66899CED-087A-DD31-D9E6-D1B08721C797}" dt="2023-03-03T10:35:55.192" v="41"/>
        <pc:sldMkLst>
          <pc:docMk/>
          <pc:sldMk cId="3407266579" sldId="275"/>
        </pc:sldMkLst>
        <pc:spChg chg="del">
          <ac:chgData name="Саидова Фируза Махмадшарифовна" userId="S::stud144180@vyatsu.ru::08eb61ec-f431-4967-bc02-5b15fe77caa7" providerId="AD" clId="Web-{66899CED-087A-DD31-D9E6-D1B08721C797}" dt="2023-03-03T10:35:55.192" v="41"/>
          <ac:spMkLst>
            <pc:docMk/>
            <pc:sldMk cId="3407266579" sldId="275"/>
            <ac:spMk id="3" creationId="{514D1FB0-4278-8CF6-7227-3B62DC8B8B33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66899CED-087A-DD31-D9E6-D1B08721C797}" dt="2023-03-03T10:36:04.442" v="42"/>
        <pc:sldMkLst>
          <pc:docMk/>
          <pc:sldMk cId="3960817251" sldId="276"/>
        </pc:sldMkLst>
        <pc:spChg chg="del">
          <ac:chgData name="Саидова Фируза Махмадшарифовна" userId="S::stud144180@vyatsu.ru::08eb61ec-f431-4967-bc02-5b15fe77caa7" providerId="AD" clId="Web-{66899CED-087A-DD31-D9E6-D1B08721C797}" dt="2023-03-03T10:36:04.442" v="42"/>
          <ac:spMkLst>
            <pc:docMk/>
            <pc:sldMk cId="3960817251" sldId="276"/>
            <ac:spMk id="3" creationId="{514D1FB0-4278-8CF6-7227-3B62DC8B8B33}"/>
          </ac:spMkLst>
        </pc:spChg>
      </pc:sldChg>
      <pc:sldChg chg="delSp modSp">
        <pc:chgData name="Саидова Фируза Махмадшарифовна" userId="S::stud144180@vyatsu.ru::08eb61ec-f431-4967-bc02-5b15fe77caa7" providerId="AD" clId="Web-{66899CED-087A-DD31-D9E6-D1B08721C797}" dt="2023-03-03T10:28:33.974" v="15" actId="14100"/>
        <pc:sldMkLst>
          <pc:docMk/>
          <pc:sldMk cId="3453099164" sldId="278"/>
        </pc:sldMkLst>
        <pc:spChg chg="mod">
          <ac:chgData name="Саидова Фируза Махмадшарифовна" userId="S::stud144180@vyatsu.ru::08eb61ec-f431-4967-bc02-5b15fe77caa7" providerId="AD" clId="Web-{66899CED-087A-DD31-D9E6-D1B08721C797}" dt="2023-03-03T10:28:33.974" v="15" actId="14100"/>
          <ac:spMkLst>
            <pc:docMk/>
            <pc:sldMk cId="3453099164" sldId="278"/>
            <ac:spMk id="2" creationId="{1263037B-0296-E35D-C3C2-0C2EC9354359}"/>
          </ac:spMkLst>
        </pc:spChg>
        <pc:spChg chg="del">
          <ac:chgData name="Саидова Фируза Махмадшарифовна" userId="S::stud144180@vyatsu.ru::08eb61ec-f431-4967-bc02-5b15fe77caa7" providerId="AD" clId="Web-{66899CED-087A-DD31-D9E6-D1B08721C797}" dt="2023-03-03T10:28:27.005" v="14"/>
          <ac:spMkLst>
            <pc:docMk/>
            <pc:sldMk cId="3453099164" sldId="278"/>
            <ac:spMk id="3" creationId="{514D1FB0-4278-8CF6-7227-3B62DC8B8B33}"/>
          </ac:spMkLst>
        </pc:spChg>
      </pc:sldChg>
      <pc:sldChg chg="ord">
        <pc:chgData name="Саидова Фируза Махмадшарифовна" userId="S::stud144180@vyatsu.ru::08eb61ec-f431-4967-bc02-5b15fe77caa7" providerId="AD" clId="Web-{66899CED-087A-DD31-D9E6-D1B08721C797}" dt="2023-03-03T10:30:10.665" v="19"/>
        <pc:sldMkLst>
          <pc:docMk/>
          <pc:sldMk cId="384272128" sldId="281"/>
        </pc:sldMkLst>
      </pc:sldChg>
      <pc:sldChg chg="ord">
        <pc:chgData name="Саидова Фируза Махмадшарифовна" userId="S::stud144180@vyatsu.ru::08eb61ec-f431-4967-bc02-5b15fe77caa7" providerId="AD" clId="Web-{66899CED-087A-DD31-D9E6-D1B08721C797}" dt="2023-03-03T10:30:13.711" v="20"/>
        <pc:sldMkLst>
          <pc:docMk/>
          <pc:sldMk cId="927997573" sldId="282"/>
        </pc:sldMkLst>
      </pc:sldChg>
      <pc:sldChg chg="delSp">
        <pc:chgData name="Саидова Фируза Махмадшарифовна" userId="S::stud144180@vyatsu.ru::08eb61ec-f431-4967-bc02-5b15fe77caa7" providerId="AD" clId="Web-{66899CED-087A-DD31-D9E6-D1B08721C797}" dt="2023-03-03T10:32:33.482" v="24"/>
        <pc:sldMkLst>
          <pc:docMk/>
          <pc:sldMk cId="1068640975" sldId="283"/>
        </pc:sldMkLst>
        <pc:spChg chg="del">
          <ac:chgData name="Саидова Фируза Махмадшарифовна" userId="S::stud144180@vyatsu.ru::08eb61ec-f431-4967-bc02-5b15fe77caa7" providerId="AD" clId="Web-{66899CED-087A-DD31-D9E6-D1B08721C797}" dt="2023-03-03T10:32:33.482" v="24"/>
          <ac:spMkLst>
            <pc:docMk/>
            <pc:sldMk cId="1068640975" sldId="283"/>
            <ac:spMk id="3" creationId="{514D1FB0-4278-8CF6-7227-3B62DC8B8B33}"/>
          </ac:spMkLst>
        </pc:spChg>
      </pc:sldChg>
      <pc:sldChg chg="delSp ord">
        <pc:chgData name="Саидова Фируза Махмадшарифовна" userId="S::stud144180@vyatsu.ru::08eb61ec-f431-4967-bc02-5b15fe77caa7" providerId="AD" clId="Web-{66899CED-087A-DD31-D9E6-D1B08721C797}" dt="2023-03-03T10:30:23.212" v="21"/>
        <pc:sldMkLst>
          <pc:docMk/>
          <pc:sldMk cId="638588612" sldId="285"/>
        </pc:sldMkLst>
        <pc:spChg chg="del">
          <ac:chgData name="Саидова Фируза Махмадшарифовна" userId="S::stud144180@vyatsu.ru::08eb61ec-f431-4967-bc02-5b15fe77caa7" providerId="AD" clId="Web-{66899CED-087A-DD31-D9E6-D1B08721C797}" dt="2023-03-03T10:30:23.212" v="21"/>
          <ac:spMkLst>
            <pc:docMk/>
            <pc:sldMk cId="638588612" sldId="285"/>
            <ac:spMk id="3" creationId="{514D1FB0-4278-8CF6-7227-3B62DC8B8B33}"/>
          </ac:spMkLst>
        </pc:spChg>
      </pc:sldChg>
      <pc:sldChg chg="delSp ord">
        <pc:chgData name="Саидова Фируза Махмадшарифовна" userId="S::stud144180@vyatsu.ru::08eb61ec-f431-4967-bc02-5b15fe77caa7" providerId="AD" clId="Web-{66899CED-087A-DD31-D9E6-D1B08721C797}" dt="2023-03-03T10:32:01.012" v="23"/>
        <pc:sldMkLst>
          <pc:docMk/>
          <pc:sldMk cId="2313378179" sldId="286"/>
        </pc:sldMkLst>
        <pc:spChg chg="del">
          <ac:chgData name="Саидова Фируза Махмадшарифовна" userId="S::stud144180@vyatsu.ru::08eb61ec-f431-4967-bc02-5b15fe77caa7" providerId="AD" clId="Web-{66899CED-087A-DD31-D9E6-D1B08721C797}" dt="2023-03-03T10:32:01.012" v="23"/>
          <ac:spMkLst>
            <pc:docMk/>
            <pc:sldMk cId="2313378179" sldId="286"/>
            <ac:spMk id="3" creationId="{514D1FB0-4278-8CF6-7227-3B62DC8B8B33}"/>
          </ac:spMkLst>
        </pc:spChg>
      </pc:sldChg>
      <pc:sldChg chg="del">
        <pc:chgData name="Саидова Фируза Махмадшарифовна" userId="S::stud144180@vyatsu.ru::08eb61ec-f431-4967-bc02-5b15fe77caa7" providerId="AD" clId="Web-{66899CED-087A-DD31-D9E6-D1B08721C797}" dt="2023-03-03T10:30:32.228" v="22"/>
        <pc:sldMkLst>
          <pc:docMk/>
          <pc:sldMk cId="723517832" sldId="287"/>
        </pc:sldMkLst>
      </pc:sldChg>
    </pc:docChg>
  </pc:docChgLst>
  <pc:docChgLst>
    <pc:chgData name="Фируза Саидова" userId="08eb61ec-f431-4967-bc02-5b15fe77caa7" providerId="ADAL" clId="{564B09DF-C03D-4448-8A2E-316A8209BF5E}"/>
    <pc:docChg chg="undo redo custSel addSld delSld modSld">
      <pc:chgData name="Фируза Саидова" userId="08eb61ec-f431-4967-bc02-5b15fe77caa7" providerId="ADAL" clId="{564B09DF-C03D-4448-8A2E-316A8209BF5E}" dt="2023-03-03T03:38:31.903" v="209" actId="27636"/>
      <pc:docMkLst>
        <pc:docMk/>
      </pc:docMkLst>
      <pc:sldChg chg="add del">
        <pc:chgData name="Фируза Саидова" userId="08eb61ec-f431-4967-bc02-5b15fe77caa7" providerId="ADAL" clId="{564B09DF-C03D-4448-8A2E-316A8209BF5E}" dt="2023-03-03T03:33:06.207" v="8" actId="21"/>
        <pc:sldMkLst>
          <pc:docMk/>
          <pc:sldMk cId="1936728127" sldId="257"/>
        </pc:sldMkLst>
      </pc:sldChg>
      <pc:sldChg chg="new add del">
        <pc:chgData name="Фируза Саидова" userId="08eb61ec-f431-4967-bc02-5b15fe77caa7" providerId="ADAL" clId="{564B09DF-C03D-4448-8A2E-316A8209BF5E}" dt="2023-03-03T03:33:09.842" v="11" actId="680"/>
        <pc:sldMkLst>
          <pc:docMk/>
          <pc:sldMk cId="1392196628" sldId="280"/>
        </pc:sldMkLst>
      </pc:sldChg>
      <pc:sldChg chg="modSp new">
        <pc:chgData name="Фируза Саидова" userId="08eb61ec-f431-4967-bc02-5b15fe77caa7" providerId="ADAL" clId="{564B09DF-C03D-4448-8A2E-316A8209BF5E}" dt="2023-03-03T03:35:14.806" v="75" actId="5793"/>
        <pc:sldMkLst>
          <pc:docMk/>
          <pc:sldMk cId="4275567700" sldId="280"/>
        </pc:sldMkLst>
        <pc:spChg chg="mod">
          <ac:chgData name="Фируза Саидова" userId="08eb61ec-f431-4967-bc02-5b15fe77caa7" providerId="ADAL" clId="{564B09DF-C03D-4448-8A2E-316A8209BF5E}" dt="2023-03-03T03:35:14.806" v="75" actId="5793"/>
          <ac:spMkLst>
            <pc:docMk/>
            <pc:sldMk cId="4275567700" sldId="280"/>
            <ac:spMk id="3" creationId="{9766094C-6FD1-FECE-1D78-45265A85C817}"/>
          </ac:spMkLst>
        </pc:spChg>
      </pc:sldChg>
      <pc:sldChg chg="modSp new">
        <pc:chgData name="Фируза Саидова" userId="08eb61ec-f431-4967-bc02-5b15fe77caa7" providerId="ADAL" clId="{564B09DF-C03D-4448-8A2E-316A8209BF5E}" dt="2023-03-03T03:36:54.327" v="176" actId="5793"/>
        <pc:sldMkLst>
          <pc:docMk/>
          <pc:sldMk cId="384272128" sldId="281"/>
        </pc:sldMkLst>
        <pc:spChg chg="mod">
          <ac:chgData name="Фируза Саидова" userId="08eb61ec-f431-4967-bc02-5b15fe77caa7" providerId="ADAL" clId="{564B09DF-C03D-4448-8A2E-316A8209BF5E}" dt="2023-03-03T03:36:54.327" v="176" actId="5793"/>
          <ac:spMkLst>
            <pc:docMk/>
            <pc:sldMk cId="384272128" sldId="281"/>
            <ac:spMk id="3" creationId="{9CB9D428-8FEA-77C1-1E17-F7B6719FA4AC}"/>
          </ac:spMkLst>
        </pc:spChg>
      </pc:sldChg>
      <pc:sldChg chg="add del">
        <pc:chgData name="Фируза Саидова" userId="08eb61ec-f431-4967-bc02-5b15fe77caa7" providerId="ADAL" clId="{564B09DF-C03D-4448-8A2E-316A8209BF5E}" dt="2023-03-03T03:33:41.177" v="14" actId="22"/>
        <pc:sldMkLst>
          <pc:docMk/>
          <pc:sldMk cId="539349169" sldId="281"/>
        </pc:sldMkLst>
      </pc:sldChg>
      <pc:sldChg chg="modSp new">
        <pc:chgData name="Фируза Саидова" userId="08eb61ec-f431-4967-bc02-5b15fe77caa7" providerId="ADAL" clId="{564B09DF-C03D-4448-8A2E-316A8209BF5E}" dt="2023-03-03T03:38:31.903" v="209" actId="27636"/>
        <pc:sldMkLst>
          <pc:docMk/>
          <pc:sldMk cId="927997573" sldId="282"/>
        </pc:sldMkLst>
        <pc:spChg chg="mod">
          <ac:chgData name="Фируза Саидова" userId="08eb61ec-f431-4967-bc02-5b15fe77caa7" providerId="ADAL" clId="{564B09DF-C03D-4448-8A2E-316A8209BF5E}" dt="2023-03-03T03:38:31.903" v="209" actId="27636"/>
          <ac:spMkLst>
            <pc:docMk/>
            <pc:sldMk cId="927997573" sldId="282"/>
            <ac:spMk id="3" creationId="{D2BA75AB-A379-3606-44F0-3DD5C16E0F3D}"/>
          </ac:spMkLst>
        </pc:spChg>
      </pc:sldChg>
    </pc:docChg>
  </pc:docChgLst>
  <pc:docChgLst>
    <pc:chgData name="Саидова Фируза Махмадшарифовна" userId="S::stud144180@vyatsu.ru::08eb61ec-f431-4967-bc02-5b15fe77caa7" providerId="AD" clId="Web-{4968C898-BEF3-59C9-E2A5-CAF10F782037}"/>
    <pc:docChg chg="addSld delSld modSld">
      <pc:chgData name="Саидова Фируза Махмадшарифовна" userId="S::stud144180@vyatsu.ru::08eb61ec-f431-4967-bc02-5b15fe77caa7" providerId="AD" clId="Web-{4968C898-BEF3-59C9-E2A5-CAF10F782037}" dt="2022-12-16T01:59:01.648" v="47"/>
      <pc:docMkLst>
        <pc:docMk/>
      </pc:docMkLst>
      <pc:sldChg chg="del">
        <pc:chgData name="Саидова Фируза Махмадшарифовна" userId="S::stud144180@vyatsu.ru::08eb61ec-f431-4967-bc02-5b15fe77caa7" providerId="AD" clId="Web-{4968C898-BEF3-59C9-E2A5-CAF10F782037}" dt="2022-12-16T01:25:21.676" v="14"/>
        <pc:sldMkLst>
          <pc:docMk/>
          <pc:sldMk cId="3214885392" sldId="256"/>
        </pc:sldMkLst>
      </pc:sldChg>
      <pc:sldChg chg="addSp delSp modSp mod setBg">
        <pc:chgData name="Саидова Фируза Махмадшарифовна" userId="S::stud144180@vyatsu.ru::08eb61ec-f431-4967-bc02-5b15fe77caa7" providerId="AD" clId="Web-{4968C898-BEF3-59C9-E2A5-CAF10F782037}" dt="2022-12-16T01:58:28.662" v="45" actId="20577"/>
        <pc:sldMkLst>
          <pc:docMk/>
          <pc:sldMk cId="1936728127" sldId="257"/>
        </pc:sldMkLst>
        <pc:spChg chg="del mod">
          <ac:chgData name="Саидова Фируза Махмадшарифовна" userId="S::stud144180@vyatsu.ru::08eb61ec-f431-4967-bc02-5b15fe77caa7" providerId="AD" clId="Web-{4968C898-BEF3-59C9-E2A5-CAF10F782037}" dt="2022-12-16T01:57:06.254" v="41"/>
          <ac:spMkLst>
            <pc:docMk/>
            <pc:sldMk cId="1936728127" sldId="257"/>
            <ac:spMk id="2" creationId="{B2C4DD64-E968-B29D-B35F-CB66AEEC4EFB}"/>
          </ac:spMkLst>
        </pc:spChg>
        <pc:spChg chg="mod">
          <ac:chgData name="Саидова Фируза Махмадшарифовна" userId="S::stud144180@vyatsu.ru::08eb61ec-f431-4967-bc02-5b15fe77caa7" providerId="AD" clId="Web-{4968C898-BEF3-59C9-E2A5-CAF10F782037}" dt="2022-12-16T01:58:28.662" v="45" actId="20577"/>
          <ac:spMkLst>
            <pc:docMk/>
            <pc:sldMk cId="1936728127" sldId="257"/>
            <ac:spMk id="3" creationId="{64492776-BEFE-5311-7BAE-1A14AEB8D6F0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1:43.031" v="0"/>
          <ac:spMkLst>
            <pc:docMk/>
            <pc:sldMk cId="1936728127" sldId="257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1:43.031" v="0"/>
          <ac:spMkLst>
            <pc:docMk/>
            <pc:sldMk cId="1936728127" sldId="257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1:43.031" v="0"/>
          <ac:spMkLst>
            <pc:docMk/>
            <pc:sldMk cId="1936728127" sldId="257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1:43.031" v="0"/>
          <ac:spMkLst>
            <pc:docMk/>
            <pc:sldMk cId="1936728127" sldId="257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1:43.031" v="0"/>
          <ac:spMkLst>
            <pc:docMk/>
            <pc:sldMk cId="1936728127" sldId="257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1:43.031" v="0"/>
          <ac:spMkLst>
            <pc:docMk/>
            <pc:sldMk cId="1936728127" sldId="257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1:43.031" v="0"/>
          <ac:spMkLst>
            <pc:docMk/>
            <pc:sldMk cId="1936728127" sldId="257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1:43.031" v="0"/>
          <ac:spMkLst>
            <pc:docMk/>
            <pc:sldMk cId="1936728127" sldId="257"/>
            <ac:spMk id="22" creationId="{6691AC69-A76E-4DAB-B565-468B6B87ACF3}"/>
          </ac:spMkLst>
        </pc:spChg>
      </pc:sldChg>
      <pc:sldChg chg="addSp modSp mod setBg">
        <pc:chgData name="Саидова Фируза Махмадшарифовна" userId="S::stud144180@vyatsu.ru::08eb61ec-f431-4967-bc02-5b15fe77caa7" providerId="AD" clId="Web-{4968C898-BEF3-59C9-E2A5-CAF10F782037}" dt="2022-12-16T01:21:51.328" v="1"/>
        <pc:sldMkLst>
          <pc:docMk/>
          <pc:sldMk cId="2592934862" sldId="258"/>
        </pc:sldMkLst>
        <pc:spChg chg="mod">
          <ac:chgData name="Саидова Фируза Махмадшарифовна" userId="S::stud144180@vyatsu.ru::08eb61ec-f431-4967-bc02-5b15fe77caa7" providerId="AD" clId="Web-{4968C898-BEF3-59C9-E2A5-CAF10F782037}" dt="2022-12-16T01:21:51.328" v="1"/>
          <ac:spMkLst>
            <pc:docMk/>
            <pc:sldMk cId="2592934862" sldId="258"/>
            <ac:spMk id="2" creationId="{F721F633-EC37-14B5-1D46-A3E8D7FD8B96}"/>
          </ac:spMkLst>
        </pc:spChg>
        <pc:spChg chg="mod">
          <ac:chgData name="Саидова Фируза Махмадшарифовна" userId="S::stud144180@vyatsu.ru::08eb61ec-f431-4967-bc02-5b15fe77caa7" providerId="AD" clId="Web-{4968C898-BEF3-59C9-E2A5-CAF10F782037}" dt="2022-12-16T01:21:51.328" v="1"/>
          <ac:spMkLst>
            <pc:docMk/>
            <pc:sldMk cId="2592934862" sldId="258"/>
            <ac:spMk id="3" creationId="{105FD729-77A6-98CE-04F1-07FBF03427CD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1:51.328" v="1"/>
          <ac:spMkLst>
            <pc:docMk/>
            <pc:sldMk cId="2592934862" sldId="258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1:51.328" v="1"/>
          <ac:spMkLst>
            <pc:docMk/>
            <pc:sldMk cId="2592934862" sldId="258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1:51.328" v="1"/>
          <ac:spMkLst>
            <pc:docMk/>
            <pc:sldMk cId="2592934862" sldId="258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1:51.328" v="1"/>
          <ac:spMkLst>
            <pc:docMk/>
            <pc:sldMk cId="2592934862" sldId="258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1:51.328" v="1"/>
          <ac:spMkLst>
            <pc:docMk/>
            <pc:sldMk cId="2592934862" sldId="258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1:51.328" v="1"/>
          <ac:spMkLst>
            <pc:docMk/>
            <pc:sldMk cId="2592934862" sldId="258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1:51.328" v="1"/>
          <ac:spMkLst>
            <pc:docMk/>
            <pc:sldMk cId="2592934862" sldId="258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1:51.328" v="1"/>
          <ac:spMkLst>
            <pc:docMk/>
            <pc:sldMk cId="2592934862" sldId="258"/>
            <ac:spMk id="22" creationId="{6691AC69-A76E-4DAB-B565-468B6B87ACF3}"/>
          </ac:spMkLst>
        </pc:spChg>
      </pc:sldChg>
      <pc:sldChg chg="addSp modSp mod setBg">
        <pc:chgData name="Саидова Фируза Махмадшарифовна" userId="S::stud144180@vyatsu.ru::08eb61ec-f431-4967-bc02-5b15fe77caa7" providerId="AD" clId="Web-{4968C898-BEF3-59C9-E2A5-CAF10F782037}" dt="2022-12-16T01:22:16.704" v="2"/>
        <pc:sldMkLst>
          <pc:docMk/>
          <pc:sldMk cId="1729265672" sldId="259"/>
        </pc:sldMkLst>
        <pc:spChg chg="mod">
          <ac:chgData name="Саидова Фируза Махмадшарифовна" userId="S::stud144180@vyatsu.ru::08eb61ec-f431-4967-bc02-5b15fe77caa7" providerId="AD" clId="Web-{4968C898-BEF3-59C9-E2A5-CAF10F782037}" dt="2022-12-16T01:22:16.704" v="2"/>
          <ac:spMkLst>
            <pc:docMk/>
            <pc:sldMk cId="1729265672" sldId="259"/>
            <ac:spMk id="2" creationId="{2A32009B-7874-2380-9FAB-507C734F1279}"/>
          </ac:spMkLst>
        </pc:spChg>
        <pc:spChg chg="mod">
          <ac:chgData name="Саидова Фируза Махмадшарифовна" userId="S::stud144180@vyatsu.ru::08eb61ec-f431-4967-bc02-5b15fe77caa7" providerId="AD" clId="Web-{4968C898-BEF3-59C9-E2A5-CAF10F782037}" dt="2022-12-16T01:22:16.704" v="2"/>
          <ac:spMkLst>
            <pc:docMk/>
            <pc:sldMk cId="1729265672" sldId="259"/>
            <ac:spMk id="3" creationId="{90711674-3850-F49B-4049-9852B969258A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16.704" v="2"/>
          <ac:spMkLst>
            <pc:docMk/>
            <pc:sldMk cId="1729265672" sldId="259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16.704" v="2"/>
          <ac:spMkLst>
            <pc:docMk/>
            <pc:sldMk cId="1729265672" sldId="259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16.704" v="2"/>
          <ac:spMkLst>
            <pc:docMk/>
            <pc:sldMk cId="1729265672" sldId="259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16.704" v="2"/>
          <ac:spMkLst>
            <pc:docMk/>
            <pc:sldMk cId="1729265672" sldId="259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16.704" v="2"/>
          <ac:spMkLst>
            <pc:docMk/>
            <pc:sldMk cId="1729265672" sldId="259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16.704" v="2"/>
          <ac:spMkLst>
            <pc:docMk/>
            <pc:sldMk cId="1729265672" sldId="259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16.704" v="2"/>
          <ac:spMkLst>
            <pc:docMk/>
            <pc:sldMk cId="1729265672" sldId="259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16.704" v="2"/>
          <ac:spMkLst>
            <pc:docMk/>
            <pc:sldMk cId="1729265672" sldId="259"/>
            <ac:spMk id="22" creationId="{6691AC69-A76E-4DAB-B565-468B6B87ACF3}"/>
          </ac:spMkLst>
        </pc:spChg>
      </pc:sldChg>
      <pc:sldChg chg="addSp modSp mod setBg">
        <pc:chgData name="Саидова Фируза Махмадшарифовна" userId="S::stud144180@vyatsu.ru::08eb61ec-f431-4967-bc02-5b15fe77caa7" providerId="AD" clId="Web-{4968C898-BEF3-59C9-E2A5-CAF10F782037}" dt="2022-12-16T01:22:21.610" v="3"/>
        <pc:sldMkLst>
          <pc:docMk/>
          <pc:sldMk cId="572246945" sldId="260"/>
        </pc:sldMkLst>
        <pc:spChg chg="mod">
          <ac:chgData name="Саидова Фируза Махмадшарифовна" userId="S::stud144180@vyatsu.ru::08eb61ec-f431-4967-bc02-5b15fe77caa7" providerId="AD" clId="Web-{4968C898-BEF3-59C9-E2A5-CAF10F782037}" dt="2022-12-16T01:22:21.610" v="3"/>
          <ac:spMkLst>
            <pc:docMk/>
            <pc:sldMk cId="572246945" sldId="260"/>
            <ac:spMk id="2" creationId="{565D8D50-3436-0005-0C14-AD82663EFD1C}"/>
          </ac:spMkLst>
        </pc:spChg>
        <pc:spChg chg="mod">
          <ac:chgData name="Саидова Фируза Махмадшарифовна" userId="S::stud144180@vyatsu.ru::08eb61ec-f431-4967-bc02-5b15fe77caa7" providerId="AD" clId="Web-{4968C898-BEF3-59C9-E2A5-CAF10F782037}" dt="2022-12-16T01:22:21.610" v="3"/>
          <ac:spMkLst>
            <pc:docMk/>
            <pc:sldMk cId="572246945" sldId="260"/>
            <ac:spMk id="3" creationId="{88F02BC3-ACF6-0A6C-06FA-4C98B17F2925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21.610" v="3"/>
          <ac:spMkLst>
            <pc:docMk/>
            <pc:sldMk cId="572246945" sldId="260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21.610" v="3"/>
          <ac:spMkLst>
            <pc:docMk/>
            <pc:sldMk cId="572246945" sldId="260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21.610" v="3"/>
          <ac:spMkLst>
            <pc:docMk/>
            <pc:sldMk cId="572246945" sldId="260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21.610" v="3"/>
          <ac:spMkLst>
            <pc:docMk/>
            <pc:sldMk cId="572246945" sldId="260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21.610" v="3"/>
          <ac:spMkLst>
            <pc:docMk/>
            <pc:sldMk cId="572246945" sldId="260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21.610" v="3"/>
          <ac:spMkLst>
            <pc:docMk/>
            <pc:sldMk cId="572246945" sldId="260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21.610" v="3"/>
          <ac:spMkLst>
            <pc:docMk/>
            <pc:sldMk cId="572246945" sldId="260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21.610" v="3"/>
          <ac:spMkLst>
            <pc:docMk/>
            <pc:sldMk cId="572246945" sldId="260"/>
            <ac:spMk id="22" creationId="{6691AC69-A76E-4DAB-B565-468B6B87ACF3}"/>
          </ac:spMkLst>
        </pc:spChg>
      </pc:sldChg>
      <pc:sldChg chg="addSp modSp mod setBg">
        <pc:chgData name="Саидова Фируза Махмадшарифовна" userId="S::stud144180@vyatsu.ru::08eb61ec-f431-4967-bc02-5b15fe77caa7" providerId="AD" clId="Web-{4968C898-BEF3-59C9-E2A5-CAF10F782037}" dt="2022-12-16T01:22:25.345" v="4"/>
        <pc:sldMkLst>
          <pc:docMk/>
          <pc:sldMk cId="604876897" sldId="261"/>
        </pc:sldMkLst>
        <pc:spChg chg="mod">
          <ac:chgData name="Саидова Фируза Махмадшарифовна" userId="S::stud144180@vyatsu.ru::08eb61ec-f431-4967-bc02-5b15fe77caa7" providerId="AD" clId="Web-{4968C898-BEF3-59C9-E2A5-CAF10F782037}" dt="2022-12-16T01:22:25.345" v="4"/>
          <ac:spMkLst>
            <pc:docMk/>
            <pc:sldMk cId="604876897" sldId="261"/>
            <ac:spMk id="2" creationId="{1F06485C-8333-BA2A-B787-B48991513B65}"/>
          </ac:spMkLst>
        </pc:spChg>
        <pc:spChg chg="mod">
          <ac:chgData name="Саидова Фируза Махмадшарифовна" userId="S::stud144180@vyatsu.ru::08eb61ec-f431-4967-bc02-5b15fe77caa7" providerId="AD" clId="Web-{4968C898-BEF3-59C9-E2A5-CAF10F782037}" dt="2022-12-16T01:22:25.345" v="4"/>
          <ac:spMkLst>
            <pc:docMk/>
            <pc:sldMk cId="604876897" sldId="261"/>
            <ac:spMk id="3" creationId="{0C2A00DB-4217-6528-C5AA-F150F40C8D8C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25.345" v="4"/>
          <ac:spMkLst>
            <pc:docMk/>
            <pc:sldMk cId="604876897" sldId="261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25.345" v="4"/>
          <ac:spMkLst>
            <pc:docMk/>
            <pc:sldMk cId="604876897" sldId="261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25.345" v="4"/>
          <ac:spMkLst>
            <pc:docMk/>
            <pc:sldMk cId="604876897" sldId="261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25.345" v="4"/>
          <ac:spMkLst>
            <pc:docMk/>
            <pc:sldMk cId="604876897" sldId="261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25.345" v="4"/>
          <ac:spMkLst>
            <pc:docMk/>
            <pc:sldMk cId="604876897" sldId="261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25.345" v="4"/>
          <ac:spMkLst>
            <pc:docMk/>
            <pc:sldMk cId="604876897" sldId="261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25.345" v="4"/>
          <ac:spMkLst>
            <pc:docMk/>
            <pc:sldMk cId="604876897" sldId="261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25.345" v="4"/>
          <ac:spMkLst>
            <pc:docMk/>
            <pc:sldMk cId="604876897" sldId="261"/>
            <ac:spMk id="22" creationId="{6691AC69-A76E-4DAB-B565-468B6B87ACF3}"/>
          </ac:spMkLst>
        </pc:spChg>
      </pc:sldChg>
      <pc:sldChg chg="addSp modSp mod setBg">
        <pc:chgData name="Саидова Фируза Махмадшарифовна" userId="S::stud144180@vyatsu.ru::08eb61ec-f431-4967-bc02-5b15fe77caa7" providerId="AD" clId="Web-{4968C898-BEF3-59C9-E2A5-CAF10F782037}" dt="2022-12-16T01:22:31.282" v="5"/>
        <pc:sldMkLst>
          <pc:docMk/>
          <pc:sldMk cId="375371729" sldId="262"/>
        </pc:sldMkLst>
        <pc:spChg chg="mod">
          <ac:chgData name="Саидова Фируза Махмадшарифовна" userId="S::stud144180@vyatsu.ru::08eb61ec-f431-4967-bc02-5b15fe77caa7" providerId="AD" clId="Web-{4968C898-BEF3-59C9-E2A5-CAF10F782037}" dt="2022-12-16T01:22:31.282" v="5"/>
          <ac:spMkLst>
            <pc:docMk/>
            <pc:sldMk cId="375371729" sldId="262"/>
            <ac:spMk id="2" creationId="{F5F06117-57F6-6BCD-5DD1-42507B2E4416}"/>
          </ac:spMkLst>
        </pc:spChg>
        <pc:spChg chg="mod">
          <ac:chgData name="Саидова Фируза Махмадшарифовна" userId="S::stud144180@vyatsu.ru::08eb61ec-f431-4967-bc02-5b15fe77caa7" providerId="AD" clId="Web-{4968C898-BEF3-59C9-E2A5-CAF10F782037}" dt="2022-12-16T01:22:31.282" v="5"/>
          <ac:spMkLst>
            <pc:docMk/>
            <pc:sldMk cId="375371729" sldId="262"/>
            <ac:spMk id="3" creationId="{AA20B1EA-25E2-7423-29B0-53176B5ED07A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31.282" v="5"/>
          <ac:spMkLst>
            <pc:docMk/>
            <pc:sldMk cId="375371729" sldId="262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31.282" v="5"/>
          <ac:spMkLst>
            <pc:docMk/>
            <pc:sldMk cId="375371729" sldId="262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31.282" v="5"/>
          <ac:spMkLst>
            <pc:docMk/>
            <pc:sldMk cId="375371729" sldId="262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31.282" v="5"/>
          <ac:spMkLst>
            <pc:docMk/>
            <pc:sldMk cId="375371729" sldId="262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31.282" v="5"/>
          <ac:spMkLst>
            <pc:docMk/>
            <pc:sldMk cId="375371729" sldId="262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31.282" v="5"/>
          <ac:spMkLst>
            <pc:docMk/>
            <pc:sldMk cId="375371729" sldId="262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31.282" v="5"/>
          <ac:spMkLst>
            <pc:docMk/>
            <pc:sldMk cId="375371729" sldId="262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31.282" v="5"/>
          <ac:spMkLst>
            <pc:docMk/>
            <pc:sldMk cId="375371729" sldId="262"/>
            <ac:spMk id="22" creationId="{6691AC69-A76E-4DAB-B565-468B6B87ACF3}"/>
          </ac:spMkLst>
        </pc:spChg>
      </pc:sldChg>
      <pc:sldChg chg="addSp modSp mod setBg">
        <pc:chgData name="Саидова Фируза Махмадшарифовна" userId="S::stud144180@vyatsu.ru::08eb61ec-f431-4967-bc02-5b15fe77caa7" providerId="AD" clId="Web-{4968C898-BEF3-59C9-E2A5-CAF10F782037}" dt="2022-12-16T01:22:43.282" v="6"/>
        <pc:sldMkLst>
          <pc:docMk/>
          <pc:sldMk cId="3935855723" sldId="263"/>
        </pc:sldMkLst>
        <pc:spChg chg="mod">
          <ac:chgData name="Саидова Фируза Махмадшарифовна" userId="S::stud144180@vyatsu.ru::08eb61ec-f431-4967-bc02-5b15fe77caa7" providerId="AD" clId="Web-{4968C898-BEF3-59C9-E2A5-CAF10F782037}" dt="2022-12-16T01:22:43.282" v="6"/>
          <ac:spMkLst>
            <pc:docMk/>
            <pc:sldMk cId="3935855723" sldId="263"/>
            <ac:spMk id="2" creationId="{D3A7E512-AE39-304C-0282-9C25229041C2}"/>
          </ac:spMkLst>
        </pc:spChg>
        <pc:spChg chg="mod">
          <ac:chgData name="Саидова Фируза Махмадшарифовна" userId="S::stud144180@vyatsu.ru::08eb61ec-f431-4967-bc02-5b15fe77caa7" providerId="AD" clId="Web-{4968C898-BEF3-59C9-E2A5-CAF10F782037}" dt="2022-12-16T01:22:43.282" v="6"/>
          <ac:spMkLst>
            <pc:docMk/>
            <pc:sldMk cId="3935855723" sldId="263"/>
            <ac:spMk id="3" creationId="{61C3BE47-4112-00CA-8E29-7D2B640E48B6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43.282" v="6"/>
          <ac:spMkLst>
            <pc:docMk/>
            <pc:sldMk cId="3935855723" sldId="263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43.282" v="6"/>
          <ac:spMkLst>
            <pc:docMk/>
            <pc:sldMk cId="3935855723" sldId="263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43.282" v="6"/>
          <ac:spMkLst>
            <pc:docMk/>
            <pc:sldMk cId="3935855723" sldId="263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43.282" v="6"/>
          <ac:spMkLst>
            <pc:docMk/>
            <pc:sldMk cId="3935855723" sldId="263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43.282" v="6"/>
          <ac:spMkLst>
            <pc:docMk/>
            <pc:sldMk cId="3935855723" sldId="263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43.282" v="6"/>
          <ac:spMkLst>
            <pc:docMk/>
            <pc:sldMk cId="3935855723" sldId="263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43.282" v="6"/>
          <ac:spMkLst>
            <pc:docMk/>
            <pc:sldMk cId="3935855723" sldId="263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43.282" v="6"/>
          <ac:spMkLst>
            <pc:docMk/>
            <pc:sldMk cId="3935855723" sldId="263"/>
            <ac:spMk id="22" creationId="{6691AC69-A76E-4DAB-B565-468B6B87ACF3}"/>
          </ac:spMkLst>
        </pc:spChg>
      </pc:sldChg>
      <pc:sldChg chg="addSp modSp mod setBg">
        <pc:chgData name="Саидова Фируза Махмадшарифовна" userId="S::stud144180@vyatsu.ru::08eb61ec-f431-4967-bc02-5b15fe77caa7" providerId="AD" clId="Web-{4968C898-BEF3-59C9-E2A5-CAF10F782037}" dt="2022-12-16T01:23:00.814" v="9"/>
        <pc:sldMkLst>
          <pc:docMk/>
          <pc:sldMk cId="740549209" sldId="264"/>
        </pc:sldMkLst>
        <pc:spChg chg="mod">
          <ac:chgData name="Саидова Фируза Махмадшарифовна" userId="S::stud144180@vyatsu.ru::08eb61ec-f431-4967-bc02-5b15fe77caa7" providerId="AD" clId="Web-{4968C898-BEF3-59C9-E2A5-CAF10F782037}" dt="2022-12-16T01:23:00.814" v="9"/>
          <ac:spMkLst>
            <pc:docMk/>
            <pc:sldMk cId="740549209" sldId="264"/>
            <ac:spMk id="2" creationId="{CD117617-FF8F-1C4C-D1B9-0B7F640ABA9B}"/>
          </ac:spMkLst>
        </pc:spChg>
        <pc:spChg chg="mod">
          <ac:chgData name="Саидова Фируза Махмадшарифовна" userId="S::stud144180@vyatsu.ru::08eb61ec-f431-4967-bc02-5b15fe77caa7" providerId="AD" clId="Web-{4968C898-BEF3-59C9-E2A5-CAF10F782037}" dt="2022-12-16T01:23:00.814" v="9"/>
          <ac:spMkLst>
            <pc:docMk/>
            <pc:sldMk cId="740549209" sldId="264"/>
            <ac:spMk id="3" creationId="{55883692-BC7C-B74E-6047-0535656BA550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3:00.814" v="9"/>
          <ac:spMkLst>
            <pc:docMk/>
            <pc:sldMk cId="740549209" sldId="264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3:00.814" v="9"/>
          <ac:spMkLst>
            <pc:docMk/>
            <pc:sldMk cId="740549209" sldId="264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3:00.814" v="9"/>
          <ac:spMkLst>
            <pc:docMk/>
            <pc:sldMk cId="740549209" sldId="264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3:00.814" v="9"/>
          <ac:spMkLst>
            <pc:docMk/>
            <pc:sldMk cId="740549209" sldId="264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3:00.814" v="9"/>
          <ac:spMkLst>
            <pc:docMk/>
            <pc:sldMk cId="740549209" sldId="264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3:00.814" v="9"/>
          <ac:spMkLst>
            <pc:docMk/>
            <pc:sldMk cId="740549209" sldId="264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3:00.814" v="9"/>
          <ac:spMkLst>
            <pc:docMk/>
            <pc:sldMk cId="740549209" sldId="264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3:00.814" v="9"/>
          <ac:spMkLst>
            <pc:docMk/>
            <pc:sldMk cId="740549209" sldId="264"/>
            <ac:spMk id="22" creationId="{6691AC69-A76E-4DAB-B565-468B6B87ACF3}"/>
          </ac:spMkLst>
        </pc:spChg>
      </pc:sldChg>
      <pc:sldChg chg="addSp modSp mod setBg">
        <pc:chgData name="Саидова Фируза Махмадшарифовна" userId="S::stud144180@vyatsu.ru::08eb61ec-f431-4967-bc02-5b15fe77caa7" providerId="AD" clId="Web-{4968C898-BEF3-59C9-E2A5-CAF10F782037}" dt="2022-12-16T01:22:56.033" v="8"/>
        <pc:sldMkLst>
          <pc:docMk/>
          <pc:sldMk cId="1789971666" sldId="265"/>
        </pc:sldMkLst>
        <pc:spChg chg="mod">
          <ac:chgData name="Саидова Фируза Махмадшарифовна" userId="S::stud144180@vyatsu.ru::08eb61ec-f431-4967-bc02-5b15fe77caa7" providerId="AD" clId="Web-{4968C898-BEF3-59C9-E2A5-CAF10F782037}" dt="2022-12-16T01:22:56.033" v="8"/>
          <ac:spMkLst>
            <pc:docMk/>
            <pc:sldMk cId="1789971666" sldId="265"/>
            <ac:spMk id="2" creationId="{9720CF14-C04D-E75E-DDA1-2958951A3FD9}"/>
          </ac:spMkLst>
        </pc:spChg>
        <pc:spChg chg="mod">
          <ac:chgData name="Саидова Фируза Махмадшарифовна" userId="S::stud144180@vyatsu.ru::08eb61ec-f431-4967-bc02-5b15fe77caa7" providerId="AD" clId="Web-{4968C898-BEF3-59C9-E2A5-CAF10F782037}" dt="2022-12-16T01:22:56.033" v="8"/>
          <ac:spMkLst>
            <pc:docMk/>
            <pc:sldMk cId="1789971666" sldId="265"/>
            <ac:spMk id="3" creationId="{54DB2C6E-3B2F-72CA-01E2-FF4165C92E95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56.033" v="8"/>
          <ac:spMkLst>
            <pc:docMk/>
            <pc:sldMk cId="1789971666" sldId="265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56.033" v="8"/>
          <ac:spMkLst>
            <pc:docMk/>
            <pc:sldMk cId="1789971666" sldId="265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56.033" v="8"/>
          <ac:spMkLst>
            <pc:docMk/>
            <pc:sldMk cId="1789971666" sldId="265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56.033" v="8"/>
          <ac:spMkLst>
            <pc:docMk/>
            <pc:sldMk cId="1789971666" sldId="265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56.033" v="8"/>
          <ac:spMkLst>
            <pc:docMk/>
            <pc:sldMk cId="1789971666" sldId="265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56.033" v="8"/>
          <ac:spMkLst>
            <pc:docMk/>
            <pc:sldMk cId="1789971666" sldId="265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56.033" v="8"/>
          <ac:spMkLst>
            <pc:docMk/>
            <pc:sldMk cId="1789971666" sldId="265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56.033" v="8"/>
          <ac:spMkLst>
            <pc:docMk/>
            <pc:sldMk cId="1789971666" sldId="265"/>
            <ac:spMk id="22" creationId="{6691AC69-A76E-4DAB-B565-468B6B87ACF3}"/>
          </ac:spMkLst>
        </pc:spChg>
      </pc:sldChg>
      <pc:sldChg chg="addSp modSp mod setBg">
        <pc:chgData name="Саидова Фируза Махмадшарифовна" userId="S::stud144180@vyatsu.ru::08eb61ec-f431-4967-bc02-5b15fe77caa7" providerId="AD" clId="Web-{4968C898-BEF3-59C9-E2A5-CAF10F782037}" dt="2022-12-16T01:22:51.048" v="7"/>
        <pc:sldMkLst>
          <pc:docMk/>
          <pc:sldMk cId="1090245667" sldId="266"/>
        </pc:sldMkLst>
        <pc:spChg chg="mod">
          <ac:chgData name="Саидова Фируза Махмадшарифовна" userId="S::stud144180@vyatsu.ru::08eb61ec-f431-4967-bc02-5b15fe77caa7" providerId="AD" clId="Web-{4968C898-BEF3-59C9-E2A5-CAF10F782037}" dt="2022-12-16T01:22:51.048" v="7"/>
          <ac:spMkLst>
            <pc:docMk/>
            <pc:sldMk cId="1090245667" sldId="266"/>
            <ac:spMk id="2" creationId="{926835FE-5804-C1B5-AAEE-75A6355D0E47}"/>
          </ac:spMkLst>
        </pc:spChg>
        <pc:spChg chg="mod">
          <ac:chgData name="Саидова Фируза Махмадшарифовна" userId="S::stud144180@vyatsu.ru::08eb61ec-f431-4967-bc02-5b15fe77caa7" providerId="AD" clId="Web-{4968C898-BEF3-59C9-E2A5-CAF10F782037}" dt="2022-12-16T01:22:51.048" v="7"/>
          <ac:spMkLst>
            <pc:docMk/>
            <pc:sldMk cId="1090245667" sldId="266"/>
            <ac:spMk id="3" creationId="{4058497B-8A24-1345-6F8A-DC3FE6ED7715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51.048" v="7"/>
          <ac:spMkLst>
            <pc:docMk/>
            <pc:sldMk cId="1090245667" sldId="266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51.048" v="7"/>
          <ac:spMkLst>
            <pc:docMk/>
            <pc:sldMk cId="1090245667" sldId="266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51.048" v="7"/>
          <ac:spMkLst>
            <pc:docMk/>
            <pc:sldMk cId="1090245667" sldId="266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51.048" v="7"/>
          <ac:spMkLst>
            <pc:docMk/>
            <pc:sldMk cId="1090245667" sldId="266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51.048" v="7"/>
          <ac:spMkLst>
            <pc:docMk/>
            <pc:sldMk cId="1090245667" sldId="266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51.048" v="7"/>
          <ac:spMkLst>
            <pc:docMk/>
            <pc:sldMk cId="1090245667" sldId="266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51.048" v="7"/>
          <ac:spMkLst>
            <pc:docMk/>
            <pc:sldMk cId="1090245667" sldId="266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22:51.048" v="7"/>
          <ac:spMkLst>
            <pc:docMk/>
            <pc:sldMk cId="1090245667" sldId="266"/>
            <ac:spMk id="22" creationId="{6691AC69-A76E-4DAB-B565-468B6B87ACF3}"/>
          </ac:spMkLst>
        </pc:spChg>
      </pc:sldChg>
      <pc:sldChg chg="del">
        <pc:chgData name="Саидова Фируза Махмадшарифовна" userId="S::stud144180@vyatsu.ru::08eb61ec-f431-4967-bc02-5b15fe77caa7" providerId="AD" clId="Web-{4968C898-BEF3-59C9-E2A5-CAF10F782037}" dt="2022-12-16T01:49:07.527" v="39"/>
        <pc:sldMkLst>
          <pc:docMk/>
          <pc:sldMk cId="2554865853" sldId="267"/>
        </pc:sldMkLst>
      </pc:sldChg>
      <pc:sldChg chg="del">
        <pc:chgData name="Саидова Фируза Махмадшарифовна" userId="S::stud144180@vyatsu.ru::08eb61ec-f431-4967-bc02-5b15fe77caa7" providerId="AD" clId="Web-{4968C898-BEF3-59C9-E2A5-CAF10F782037}" dt="2022-12-16T01:31:43.296" v="20"/>
        <pc:sldMkLst>
          <pc:docMk/>
          <pc:sldMk cId="3888631112" sldId="268"/>
        </pc:sldMkLst>
      </pc:sldChg>
      <pc:sldChg chg="del">
        <pc:chgData name="Саидова Фируза Махмадшарифовна" userId="S::stud144180@vyatsu.ru::08eb61ec-f431-4967-bc02-5b15fe77caa7" providerId="AD" clId="Web-{4968C898-BEF3-59C9-E2A5-CAF10F782037}" dt="2022-12-16T01:32:11.266" v="22"/>
        <pc:sldMkLst>
          <pc:docMk/>
          <pc:sldMk cId="872351812" sldId="269"/>
        </pc:sldMkLst>
      </pc:sldChg>
      <pc:sldChg chg="new del">
        <pc:chgData name="Саидова Фируза Махмадшарифовна" userId="S::stud144180@vyatsu.ru::08eb61ec-f431-4967-bc02-5b15fe77caa7" providerId="AD" clId="Web-{4968C898-BEF3-59C9-E2A5-CAF10F782037}" dt="2022-12-16T01:32:07.203" v="21"/>
        <pc:sldMkLst>
          <pc:docMk/>
          <pc:sldMk cId="1372132083" sldId="270"/>
        </pc:sldMkLst>
      </pc:sldChg>
      <pc:sldChg chg="addSp delSp modSp new mod setBg setClrOvrMap">
        <pc:chgData name="Саидова Фируза Махмадшарифовна" userId="S::stud144180@vyatsu.ru::08eb61ec-f431-4967-bc02-5b15fe77caa7" providerId="AD" clId="Web-{4968C898-BEF3-59C9-E2A5-CAF10F782037}" dt="2022-12-16T01:45:28.164" v="38"/>
        <pc:sldMkLst>
          <pc:docMk/>
          <pc:sldMk cId="1406999817" sldId="271"/>
        </pc:sldMkLst>
        <pc:spChg chg="mod">
          <ac:chgData name="Саидова Фируза Махмадшарифовна" userId="S::stud144180@vyatsu.ru::08eb61ec-f431-4967-bc02-5b15fe77caa7" providerId="AD" clId="Web-{4968C898-BEF3-59C9-E2A5-CAF10F782037}" dt="2022-12-16T01:45:28.164" v="38"/>
          <ac:spMkLst>
            <pc:docMk/>
            <pc:sldMk cId="1406999817" sldId="271"/>
            <ac:spMk id="2" creationId="{5FB497C0-22D0-1BD9-6B2B-13259154F39E}"/>
          </ac:spMkLst>
        </pc:spChg>
        <pc:spChg chg="del mod">
          <ac:chgData name="Саидова Фируза Махмадшарифовна" userId="S::stud144180@vyatsu.ru::08eb61ec-f431-4967-bc02-5b15fe77caa7" providerId="AD" clId="Web-{4968C898-BEF3-59C9-E2A5-CAF10F782037}" dt="2022-12-16T01:30:57.233" v="19"/>
          <ac:spMkLst>
            <pc:docMk/>
            <pc:sldMk cId="1406999817" sldId="271"/>
            <ac:spMk id="3" creationId="{8308ACB0-E15F-599A-B41A-1776C35A3E11}"/>
          </ac:spMkLst>
        </pc:spChg>
        <pc:spChg chg="add del">
          <ac:chgData name="Саидова Фируза Махмадшарифовна" userId="S::stud144180@vyatsu.ru::08eb61ec-f431-4967-bc02-5b15fe77caa7" providerId="AD" clId="Web-{4968C898-BEF3-59C9-E2A5-CAF10F782037}" dt="2022-12-16T01:30:36.561" v="18"/>
          <ac:spMkLst>
            <pc:docMk/>
            <pc:sldMk cId="1406999817" sldId="271"/>
            <ac:spMk id="9" creationId="{87CC2527-562A-4F69-B487-4371E5B243E7}"/>
          </ac:spMkLst>
        </pc:spChg>
        <pc:spChg chg="add del">
          <ac:chgData name="Саидова Фируза Махмадшарифовна" userId="S::stud144180@vyatsu.ru::08eb61ec-f431-4967-bc02-5b15fe77caa7" providerId="AD" clId="Web-{4968C898-BEF3-59C9-E2A5-CAF10F782037}" dt="2022-12-16T01:26:12.599" v="16"/>
          <ac:spMkLst>
            <pc:docMk/>
            <pc:sldMk cId="1406999817" sldId="271"/>
            <ac:spMk id="10" creationId="{407C9FC5-0C1E-42A8-97E6-F940775A0575}"/>
          </ac:spMkLst>
        </pc:spChg>
        <pc:spChg chg="add del">
          <ac:chgData name="Саидова Фируза Махмадшарифовна" userId="S::stud144180@vyatsu.ru::08eb61ec-f431-4967-bc02-5b15fe77caa7" providerId="AD" clId="Web-{4968C898-BEF3-59C9-E2A5-CAF10F782037}" dt="2022-12-16T01:26:12.599" v="16"/>
          <ac:spMkLst>
            <pc:docMk/>
            <pc:sldMk cId="1406999817" sldId="271"/>
            <ac:spMk id="12" creationId="{9EE371B4-A1D9-4EFE-8FE1-000495831EFA}"/>
          </ac:spMkLst>
        </pc:spChg>
        <pc:spChg chg="add del">
          <ac:chgData name="Саидова Фируза Махмадшарифовна" userId="S::stud144180@vyatsu.ru::08eb61ec-f431-4967-bc02-5b15fe77caa7" providerId="AD" clId="Web-{4968C898-BEF3-59C9-E2A5-CAF10F782037}" dt="2022-12-16T01:26:12.599" v="16"/>
          <ac:spMkLst>
            <pc:docMk/>
            <pc:sldMk cId="1406999817" sldId="271"/>
            <ac:spMk id="14" creationId="{2E19C174-9C7C-461E-970B-432019901562}"/>
          </ac:spMkLst>
        </pc:spChg>
        <pc:spChg chg="add del">
          <ac:chgData name="Саидова Фируза Махмадшарифовна" userId="S::stud144180@vyatsu.ru::08eb61ec-f431-4967-bc02-5b15fe77caa7" providerId="AD" clId="Web-{4968C898-BEF3-59C9-E2A5-CAF10F782037}" dt="2022-12-16T01:45:28.164" v="38"/>
          <ac:spMkLst>
            <pc:docMk/>
            <pc:sldMk cId="1406999817" sldId="271"/>
            <ac:spMk id="16" creationId="{657F69E0-C4B0-4BEC-A689-4F8D877F05D4}"/>
          </ac:spMkLst>
        </pc:spChg>
        <pc:spChg chg="add del">
          <ac:chgData name="Саидова Фируза Махмадшарифовна" userId="S::stud144180@vyatsu.ru::08eb61ec-f431-4967-bc02-5b15fe77caa7" providerId="AD" clId="Web-{4968C898-BEF3-59C9-E2A5-CAF10F782037}" dt="2022-12-16T01:45:28.164" v="38"/>
          <ac:spMkLst>
            <pc:docMk/>
            <pc:sldMk cId="1406999817" sldId="271"/>
            <ac:spMk id="18" creationId="{9F6380B4-6A1C-481E-8408-B4E6C75B9B81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45:28.164" v="38"/>
          <ac:spMkLst>
            <pc:docMk/>
            <pc:sldMk cId="1406999817" sldId="271"/>
            <ac:spMk id="23" creationId="{657F69E0-C4B0-4BEC-A689-4F8D877F05D4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45:28.164" v="38"/>
          <ac:spMkLst>
            <pc:docMk/>
            <pc:sldMk cId="1406999817" sldId="271"/>
            <ac:spMk id="25" creationId="{9F6380B4-6A1C-481E-8408-B4E6C75B9B81}"/>
          </ac:spMkLst>
        </pc:spChg>
        <pc:picChg chg="add mod">
          <ac:chgData name="Саидова Фируза Махмадшарифовна" userId="S::stud144180@vyatsu.ru::08eb61ec-f431-4967-bc02-5b15fe77caa7" providerId="AD" clId="Web-{4968C898-BEF3-59C9-E2A5-CAF10F782037}" dt="2022-12-16T01:30:36.561" v="18"/>
          <ac:picMkLst>
            <pc:docMk/>
            <pc:sldMk cId="1406999817" sldId="271"/>
            <ac:picMk id="5" creationId="{C4BD6E9F-4725-723E-1824-466F4B5D90D2}"/>
          </ac:picMkLst>
        </pc:picChg>
        <pc:picChg chg="add del">
          <ac:chgData name="Саидова Фируза Махмадшарифовна" userId="S::stud144180@vyatsu.ru::08eb61ec-f431-4967-bc02-5b15fe77caa7" providerId="AD" clId="Web-{4968C898-BEF3-59C9-E2A5-CAF10F782037}" dt="2022-12-16T01:26:12.599" v="16"/>
          <ac:picMkLst>
            <pc:docMk/>
            <pc:sldMk cId="1406999817" sldId="271"/>
            <ac:picMk id="7" creationId="{66393738-5F01-2673-20B9-163E4953B337}"/>
          </ac:picMkLst>
        </pc:picChg>
        <pc:cxnChg chg="add del">
          <ac:chgData name="Саидова Фируза Махмадшарифовна" userId="S::stud144180@vyatsu.ru::08eb61ec-f431-4967-bc02-5b15fe77caa7" providerId="AD" clId="Web-{4968C898-BEF3-59C9-E2A5-CAF10F782037}" dt="2022-12-16T01:30:36.561" v="18"/>
          <ac:cxnSpMkLst>
            <pc:docMk/>
            <pc:sldMk cId="1406999817" sldId="271"/>
            <ac:cxnSpMk id="11" creationId="{BCDAEC91-5BCE-4B55-9CC0-43EF94CB734B}"/>
          </ac:cxnSpMkLst>
        </pc:cxnChg>
      </pc:sldChg>
      <pc:sldChg chg="addSp modSp new mod setBg">
        <pc:chgData name="Саидова Фируза Махмадшарифовна" userId="S::stud144180@vyatsu.ru::08eb61ec-f431-4967-bc02-5b15fe77caa7" providerId="AD" clId="Web-{4968C898-BEF3-59C9-E2A5-CAF10F782037}" dt="2022-12-16T01:59:01.648" v="47"/>
        <pc:sldMkLst>
          <pc:docMk/>
          <pc:sldMk cId="3990275086" sldId="272"/>
        </pc:sldMkLst>
        <pc:spChg chg="mod">
          <ac:chgData name="Саидова Фируза Махмадшарифовна" userId="S::stud144180@vyatsu.ru::08eb61ec-f431-4967-bc02-5b15fe77caa7" providerId="AD" clId="Web-{4968C898-BEF3-59C9-E2A5-CAF10F782037}" dt="2022-12-16T01:59:01.648" v="47"/>
          <ac:spMkLst>
            <pc:docMk/>
            <pc:sldMk cId="3990275086" sldId="272"/>
            <ac:spMk id="2" creationId="{E034B87E-5913-1907-10C6-8E6FF814B700}"/>
          </ac:spMkLst>
        </pc:spChg>
        <pc:spChg chg="mod">
          <ac:chgData name="Саидова Фируза Махмадшарифовна" userId="S::stud144180@vyatsu.ru::08eb61ec-f431-4967-bc02-5b15fe77caa7" providerId="AD" clId="Web-{4968C898-BEF3-59C9-E2A5-CAF10F782037}" dt="2022-12-16T01:59:01.648" v="47"/>
          <ac:spMkLst>
            <pc:docMk/>
            <pc:sldMk cId="3990275086" sldId="272"/>
            <ac:spMk id="3" creationId="{3AB4A056-135A-682E-E9F2-DFF89EACEA98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59:01.648" v="47"/>
          <ac:spMkLst>
            <pc:docMk/>
            <pc:sldMk cId="3990275086" sldId="272"/>
            <ac:spMk id="8" creationId="{C2554CA6-288E-4202-BC52-2E5A8F0C0AED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59:01.648" v="47"/>
          <ac:spMkLst>
            <pc:docMk/>
            <pc:sldMk cId="3990275086" sldId="272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59:01.648" v="47"/>
          <ac:spMkLst>
            <pc:docMk/>
            <pc:sldMk cId="3990275086" sldId="272"/>
            <ac:spMk id="12" creationId="{5B7778FC-632E-4DCA-A7CB-0D7731CCF970}"/>
          </ac:spMkLst>
        </pc:spChg>
        <pc:spChg chg="add">
          <ac:chgData name="Саидова Фируза Махмадшарифовна" userId="S::stud144180@vyatsu.ru::08eb61ec-f431-4967-bc02-5b15fe77caa7" providerId="AD" clId="Web-{4968C898-BEF3-59C9-E2A5-CAF10F782037}" dt="2022-12-16T01:59:01.648" v="47"/>
          <ac:spMkLst>
            <pc:docMk/>
            <pc:sldMk cId="3990275086" sldId="272"/>
            <ac:spMk id="14" creationId="{FA23A907-97FB-4A8F-880A-DD77401C4296}"/>
          </ac:spMkLst>
        </pc:spChg>
      </pc:sldChg>
    </pc:docChg>
  </pc:docChgLst>
  <pc:docChgLst>
    <pc:chgData name="Саидова Фируза Махмадшарифовна" userId="S::stud144180@vyatsu.ru::08eb61ec-f431-4967-bc02-5b15fe77caa7" providerId="AD" clId="Web-{D29B80F0-4387-A04E-8622-4B4E120164F2}"/>
    <pc:docChg chg="modSld addMainMaster delMainMaster">
      <pc:chgData name="Саидова Фируза Махмадшарифовна" userId="S::stud144180@vyatsu.ru::08eb61ec-f431-4967-bc02-5b15fe77caa7" providerId="AD" clId="Web-{D29B80F0-4387-A04E-8622-4B4E120164F2}" dt="2022-12-16T01:18:32.063" v="3"/>
      <pc:docMkLst>
        <pc:docMk/>
      </pc:docMkLst>
      <pc:sldChg chg="addSp delSp modSp mod setBg modClrScheme chgLayout">
        <pc:chgData name="Саидова Фируза Махмадшарифовна" userId="S::stud144180@vyatsu.ru::08eb61ec-f431-4967-bc02-5b15fe77caa7" providerId="AD" clId="Web-{D29B80F0-4387-A04E-8622-4B4E120164F2}" dt="2022-12-16T01:18:32.063" v="3"/>
        <pc:sldMkLst>
          <pc:docMk/>
          <pc:sldMk cId="3214885392" sldId="256"/>
        </pc:sldMkLst>
        <pc:spChg chg="mod ord">
          <ac:chgData name="Саидова Фируза Махмадшарифовна" userId="S::stud144180@vyatsu.ru::08eb61ec-f431-4967-bc02-5b15fe77caa7" providerId="AD" clId="Web-{D29B80F0-4387-A04E-8622-4B4E120164F2}" dt="2022-12-16T01:18:32.063" v="3"/>
          <ac:spMkLst>
            <pc:docMk/>
            <pc:sldMk cId="3214885392" sldId="256"/>
            <ac:spMk id="2" creationId="{AB4E10EB-FC1E-38E9-C78A-EA4AEE9FAD4D}"/>
          </ac:spMkLst>
        </pc:spChg>
        <pc:spChg chg="mod ord">
          <ac:chgData name="Саидова Фируза Махмадшарифовна" userId="S::stud144180@vyatsu.ru::08eb61ec-f431-4967-bc02-5b15fe77caa7" providerId="AD" clId="Web-{D29B80F0-4387-A04E-8622-4B4E120164F2}" dt="2022-12-16T01:18:32.063" v="3"/>
          <ac:spMkLst>
            <pc:docMk/>
            <pc:sldMk cId="3214885392" sldId="256"/>
            <ac:spMk id="3" creationId="{8442C297-CAF3-27AF-3F7B-29659E3CAC3B}"/>
          </ac:spMkLst>
        </pc:spChg>
        <pc:spChg chg="add">
          <ac:chgData name="Саидова Фируза Махмадшарифовна" userId="S::stud144180@vyatsu.ru::08eb61ec-f431-4967-bc02-5b15fe77caa7" providerId="AD" clId="Web-{D29B80F0-4387-A04E-8622-4B4E120164F2}" dt="2022-12-16T01:18:32.063" v="3"/>
          <ac:spMkLst>
            <pc:docMk/>
            <pc:sldMk cId="3214885392" sldId="256"/>
            <ac:spMk id="9" creationId="{9B7AD9F6-8CE7-4299-8FC6-328F4DCD3FF9}"/>
          </ac:spMkLst>
        </pc:spChg>
        <pc:spChg chg="add">
          <ac:chgData name="Саидова Фируза Махмадшарифовна" userId="S::stud144180@vyatsu.ru::08eb61ec-f431-4967-bc02-5b15fe77caa7" providerId="AD" clId="Web-{D29B80F0-4387-A04E-8622-4B4E120164F2}" dt="2022-12-16T01:18:32.063" v="3"/>
          <ac:spMkLst>
            <pc:docMk/>
            <pc:sldMk cId="3214885392" sldId="256"/>
            <ac:spMk id="11" creationId="{F49775AF-8896-43EE-92C6-83497D6DC56F}"/>
          </ac:spMkLst>
        </pc:spChg>
        <pc:picChg chg="add del">
          <ac:chgData name="Саидова Фируза Махмадшарифовна" userId="S::stud144180@vyatsu.ru::08eb61ec-f431-4967-bc02-5b15fe77caa7" providerId="AD" clId="Web-{D29B80F0-4387-A04E-8622-4B4E120164F2}" dt="2022-12-16T01:18:32.016" v="2"/>
          <ac:picMkLst>
            <pc:docMk/>
            <pc:sldMk cId="3214885392" sldId="256"/>
            <ac:picMk id="5" creationId="{84432126-6EA0-A9EF-C078-B2C2DEB223ED}"/>
          </ac:picMkLst>
        </pc:picChg>
        <pc:picChg chg="add">
          <ac:chgData name="Саидова Фируза Махмадшарифовна" userId="S::stud144180@vyatsu.ru::08eb61ec-f431-4967-bc02-5b15fe77caa7" providerId="AD" clId="Web-{D29B80F0-4387-A04E-8622-4B4E120164F2}" dt="2022-12-16T01:18:32.063" v="3"/>
          <ac:picMkLst>
            <pc:docMk/>
            <pc:sldMk cId="3214885392" sldId="256"/>
            <ac:picMk id="7" creationId="{671D5CD0-4046-105B-5289-529C49EFF5E8}"/>
          </ac:picMkLst>
        </pc:picChg>
      </pc:sldChg>
      <pc:sldChg chg="modSp mod modClrScheme chgLayout">
        <pc:chgData name="Саидова Фируза Махмадшарифовна" userId="S::stud144180@vyatsu.ru::08eb61ec-f431-4967-bc02-5b15fe77caa7" providerId="AD" clId="Web-{D29B80F0-4387-A04E-8622-4B4E120164F2}" dt="2022-12-16T01:16:06.886" v="0"/>
        <pc:sldMkLst>
          <pc:docMk/>
          <pc:sldMk cId="1936728127" sldId="257"/>
        </pc:sldMkLst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1936728127" sldId="257"/>
            <ac:spMk id="2" creationId="{B2C4DD64-E968-B29D-B35F-CB66AEEC4EFB}"/>
          </ac:spMkLst>
        </pc:spChg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1936728127" sldId="257"/>
            <ac:spMk id="3" creationId="{64492776-BEFE-5311-7BAE-1A14AEB8D6F0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D29B80F0-4387-A04E-8622-4B4E120164F2}" dt="2022-12-16T01:16:06.886" v="0"/>
        <pc:sldMkLst>
          <pc:docMk/>
          <pc:sldMk cId="2592934862" sldId="258"/>
        </pc:sldMkLst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2592934862" sldId="258"/>
            <ac:spMk id="2" creationId="{F721F633-EC37-14B5-1D46-A3E8D7FD8B96}"/>
          </ac:spMkLst>
        </pc:spChg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2592934862" sldId="258"/>
            <ac:spMk id="3" creationId="{105FD729-77A6-98CE-04F1-07FBF03427CD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D29B80F0-4387-A04E-8622-4B4E120164F2}" dt="2022-12-16T01:16:06.886" v="0"/>
        <pc:sldMkLst>
          <pc:docMk/>
          <pc:sldMk cId="1729265672" sldId="259"/>
        </pc:sldMkLst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1729265672" sldId="259"/>
            <ac:spMk id="2" creationId="{2A32009B-7874-2380-9FAB-507C734F1279}"/>
          </ac:spMkLst>
        </pc:spChg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1729265672" sldId="259"/>
            <ac:spMk id="3" creationId="{90711674-3850-F49B-4049-9852B969258A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D29B80F0-4387-A04E-8622-4B4E120164F2}" dt="2022-12-16T01:16:06.886" v="0"/>
        <pc:sldMkLst>
          <pc:docMk/>
          <pc:sldMk cId="572246945" sldId="260"/>
        </pc:sldMkLst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572246945" sldId="260"/>
            <ac:spMk id="2" creationId="{565D8D50-3436-0005-0C14-AD82663EFD1C}"/>
          </ac:spMkLst>
        </pc:spChg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572246945" sldId="260"/>
            <ac:spMk id="3" creationId="{88F02BC3-ACF6-0A6C-06FA-4C98B17F2925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D29B80F0-4387-A04E-8622-4B4E120164F2}" dt="2022-12-16T01:16:06.886" v="0"/>
        <pc:sldMkLst>
          <pc:docMk/>
          <pc:sldMk cId="604876897" sldId="261"/>
        </pc:sldMkLst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604876897" sldId="261"/>
            <ac:spMk id="2" creationId="{1F06485C-8333-BA2A-B787-B48991513B65}"/>
          </ac:spMkLst>
        </pc:spChg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604876897" sldId="261"/>
            <ac:spMk id="3" creationId="{0C2A00DB-4217-6528-C5AA-F150F40C8D8C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D29B80F0-4387-A04E-8622-4B4E120164F2}" dt="2022-12-16T01:16:06.886" v="0"/>
        <pc:sldMkLst>
          <pc:docMk/>
          <pc:sldMk cId="375371729" sldId="262"/>
        </pc:sldMkLst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375371729" sldId="262"/>
            <ac:spMk id="2" creationId="{F5F06117-57F6-6BCD-5DD1-42507B2E4416}"/>
          </ac:spMkLst>
        </pc:spChg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375371729" sldId="262"/>
            <ac:spMk id="3" creationId="{AA20B1EA-25E2-7423-29B0-53176B5ED07A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D29B80F0-4387-A04E-8622-4B4E120164F2}" dt="2022-12-16T01:16:06.886" v="0"/>
        <pc:sldMkLst>
          <pc:docMk/>
          <pc:sldMk cId="3935855723" sldId="263"/>
        </pc:sldMkLst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3935855723" sldId="263"/>
            <ac:spMk id="2" creationId="{D3A7E512-AE39-304C-0282-9C25229041C2}"/>
          </ac:spMkLst>
        </pc:spChg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3935855723" sldId="263"/>
            <ac:spMk id="3" creationId="{61C3BE47-4112-00CA-8E29-7D2B640E48B6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D29B80F0-4387-A04E-8622-4B4E120164F2}" dt="2022-12-16T01:16:06.886" v="0"/>
        <pc:sldMkLst>
          <pc:docMk/>
          <pc:sldMk cId="740549209" sldId="264"/>
        </pc:sldMkLst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740549209" sldId="264"/>
            <ac:spMk id="2" creationId="{CD117617-FF8F-1C4C-D1B9-0B7F640ABA9B}"/>
          </ac:spMkLst>
        </pc:spChg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740549209" sldId="264"/>
            <ac:spMk id="3" creationId="{55883692-BC7C-B74E-6047-0535656BA550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D29B80F0-4387-A04E-8622-4B4E120164F2}" dt="2022-12-16T01:16:06.886" v="0"/>
        <pc:sldMkLst>
          <pc:docMk/>
          <pc:sldMk cId="1789971666" sldId="265"/>
        </pc:sldMkLst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1789971666" sldId="265"/>
            <ac:spMk id="2" creationId="{9720CF14-C04D-E75E-DDA1-2958951A3FD9}"/>
          </ac:spMkLst>
        </pc:spChg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1789971666" sldId="265"/>
            <ac:spMk id="3" creationId="{54DB2C6E-3B2F-72CA-01E2-FF4165C92E95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D29B80F0-4387-A04E-8622-4B4E120164F2}" dt="2022-12-16T01:16:06.886" v="0"/>
        <pc:sldMkLst>
          <pc:docMk/>
          <pc:sldMk cId="1090245667" sldId="266"/>
        </pc:sldMkLst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1090245667" sldId="266"/>
            <ac:spMk id="2" creationId="{926835FE-5804-C1B5-AAEE-75A6355D0E47}"/>
          </ac:spMkLst>
        </pc:spChg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1090245667" sldId="266"/>
            <ac:spMk id="3" creationId="{4058497B-8A24-1345-6F8A-DC3FE6ED7715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D29B80F0-4387-A04E-8622-4B4E120164F2}" dt="2022-12-16T01:16:06.886" v="0"/>
        <pc:sldMkLst>
          <pc:docMk/>
          <pc:sldMk cId="2554865853" sldId="267"/>
        </pc:sldMkLst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2554865853" sldId="267"/>
            <ac:spMk id="2" creationId="{8F1E2F33-2045-AEDE-48E0-8D21314EFE5A}"/>
          </ac:spMkLst>
        </pc:spChg>
        <pc:pic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picMkLst>
            <pc:docMk/>
            <pc:sldMk cId="2554865853" sldId="267"/>
            <ac:picMk id="4" creationId="{29D4A3A0-25CD-7AF0-0630-2653034E0A22}"/>
          </ac:picMkLst>
        </pc:picChg>
      </pc:sldChg>
      <pc:sldChg chg="modSp mod modClrScheme chgLayout">
        <pc:chgData name="Саидова Фируза Махмадшарифовна" userId="S::stud144180@vyatsu.ru::08eb61ec-f431-4967-bc02-5b15fe77caa7" providerId="AD" clId="Web-{D29B80F0-4387-A04E-8622-4B4E120164F2}" dt="2022-12-16T01:16:06.886" v="0"/>
        <pc:sldMkLst>
          <pc:docMk/>
          <pc:sldMk cId="3888631112" sldId="268"/>
        </pc:sldMkLst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3888631112" sldId="268"/>
            <ac:spMk id="2" creationId="{D6D5687B-8C5D-EE8A-8F69-37D2EE3812EE}"/>
          </ac:spMkLst>
        </pc:spChg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3888631112" sldId="268"/>
            <ac:spMk id="3" creationId="{9891AB02-451E-7043-B92F-F45D03ED21EE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D29B80F0-4387-A04E-8622-4B4E120164F2}" dt="2022-12-16T01:16:06.886" v="0"/>
        <pc:sldMkLst>
          <pc:docMk/>
          <pc:sldMk cId="872351812" sldId="269"/>
        </pc:sldMkLst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872351812" sldId="269"/>
            <ac:spMk id="2" creationId="{2CA67258-5036-C71C-EC36-BCCD02DEF394}"/>
          </ac:spMkLst>
        </pc:spChg>
        <pc:spChg chg="mod ord">
          <ac:chgData name="Саидова Фируза Махмадшарифовна" userId="S::stud144180@vyatsu.ru::08eb61ec-f431-4967-bc02-5b15fe77caa7" providerId="AD" clId="Web-{D29B80F0-4387-A04E-8622-4B4E120164F2}" dt="2022-12-16T01:16:06.886" v="0"/>
          <ac:spMkLst>
            <pc:docMk/>
            <pc:sldMk cId="872351812" sldId="269"/>
            <ac:spMk id="3" creationId="{2EBB1944-C5EE-FC16-04F6-8B60584B13BD}"/>
          </ac:spMkLst>
        </pc:spChg>
      </pc:sldChg>
      <pc:sldMasterChg chg="del delSldLayout">
        <pc:chgData name="Саидова Фируза Махмадшарифовна" userId="S::stud144180@vyatsu.ru::08eb61ec-f431-4967-bc02-5b15fe77caa7" providerId="AD" clId="Web-{D29B80F0-4387-A04E-8622-4B4E120164F2}" dt="2022-12-16T01:16:06.886" v="0"/>
        <pc:sldMasterMkLst>
          <pc:docMk/>
          <pc:sldMasterMk cId="0" sldId="2147483648"/>
        </pc:sldMasterMkLst>
        <pc:sldLayoutChg chg="del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0" sldId="2147483648"/>
            <pc:sldLayoutMk cId="0" sldId="2147483649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0" sldId="2147483648"/>
            <pc:sldLayoutMk cId="0" sldId="2147483651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0" sldId="2147483648"/>
            <pc:sldLayoutMk cId="0" sldId="2147483652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0" sldId="2147483648"/>
            <pc:sldLayoutMk cId="0" sldId="2147483653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0" sldId="2147483648"/>
            <pc:sldLayoutMk cId="0" sldId="2147483654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0" sldId="2147483648"/>
            <pc:sldLayoutMk cId="0" sldId="2147483655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0" sldId="2147483648"/>
            <pc:sldLayoutMk cId="0" sldId="2147483656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0" sldId="2147483648"/>
            <pc:sldLayoutMk cId="0" sldId="2147483657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0" sldId="2147483648"/>
            <pc:sldLayoutMk cId="0" sldId="2147483658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0" sldId="2147483648"/>
            <pc:sldLayoutMk cId="0" sldId="2147483659"/>
          </pc:sldLayoutMkLst>
        </pc:sldLayoutChg>
      </pc:sldMasterChg>
      <pc:sldMasterChg chg="add addSldLayout modSldLayout">
        <pc:chgData name="Саидова Фируза Махмадшарифовна" userId="S::stud144180@vyatsu.ru::08eb61ec-f431-4967-bc02-5b15fe77caa7" providerId="AD" clId="Web-{D29B80F0-4387-A04E-8622-4B4E120164F2}" dt="2022-12-16T01:16:06.886" v="0"/>
        <pc:sldMasterMkLst>
          <pc:docMk/>
          <pc:sldMasterMk cId="3831880083" sldId="2147483660"/>
        </pc:sldMasterMkLst>
        <pc:sldLayoutChg chg="add mod replId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3831880083" sldId="2147483660"/>
            <pc:sldLayoutMk cId="1322840283" sldId="2147483661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3831880083" sldId="2147483660"/>
            <pc:sldLayoutMk cId="2216314545" sldId="2147483662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3831880083" sldId="2147483660"/>
            <pc:sldLayoutMk cId="3523322324" sldId="2147483663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3831880083" sldId="2147483660"/>
            <pc:sldLayoutMk cId="3148674536" sldId="2147483664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3831880083" sldId="2147483660"/>
            <pc:sldLayoutMk cId="4226699311" sldId="2147483665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3831880083" sldId="2147483660"/>
            <pc:sldLayoutMk cId="948520770" sldId="2147483666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3831880083" sldId="2147483660"/>
            <pc:sldLayoutMk cId="212084583" sldId="2147483667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3831880083" sldId="2147483660"/>
            <pc:sldLayoutMk cId="2439530042" sldId="2147483668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3831880083" sldId="2147483660"/>
            <pc:sldLayoutMk cId="3307786334" sldId="2147483669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3831880083" sldId="2147483660"/>
            <pc:sldLayoutMk cId="2843507104" sldId="2147483670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D29B80F0-4387-A04E-8622-4B4E120164F2}" dt="2022-12-16T01:16:06.886" v="0"/>
          <pc:sldLayoutMkLst>
            <pc:docMk/>
            <pc:sldMasterMk cId="3831880083" sldId="2147483660"/>
            <pc:sldLayoutMk cId="993158685" sldId="2147483671"/>
          </pc:sldLayoutMkLst>
        </pc:sldLayoutChg>
      </pc:sldMasterChg>
    </pc:docChg>
  </pc:docChgLst>
  <pc:docChgLst>
    <pc:chgData name="Саидова Фируза Махмадшарифовна" userId="S::stud144180@vyatsu.ru::08eb61ec-f431-4967-bc02-5b15fe77caa7" providerId="AD" clId="Web-{6DF5580C-78CE-5D4D-C645-2F9CE7AFAD6F}"/>
    <pc:docChg chg="addSld delSld modSld sldOrd">
      <pc:chgData name="Саидова Фируза Махмадшарифовна" userId="S::stud144180@vyatsu.ru::08eb61ec-f431-4967-bc02-5b15fe77caa7" providerId="AD" clId="Web-{6DF5580C-78CE-5D4D-C645-2F9CE7AFAD6F}" dt="2023-03-03T06:03:47.487" v="329"/>
      <pc:docMkLst>
        <pc:docMk/>
      </pc:docMkLst>
      <pc:sldChg chg="addSp delSp modSp">
        <pc:chgData name="Саидова Фируза Махмадшарифовна" userId="S::stud144180@vyatsu.ru::08eb61ec-f431-4967-bc02-5b15fe77caa7" providerId="AD" clId="Web-{6DF5580C-78CE-5D4D-C645-2F9CE7AFAD6F}" dt="2023-03-03T05:57:53.521" v="297"/>
        <pc:sldMkLst>
          <pc:docMk/>
          <pc:sldMk cId="1729265672" sldId="259"/>
        </pc:sldMkLst>
        <pc:spChg chg="del">
          <ac:chgData name="Саидова Фируза Махмадшарифовна" userId="S::stud144180@vyatsu.ru::08eb61ec-f431-4967-bc02-5b15fe77caa7" providerId="AD" clId="Web-{6DF5580C-78CE-5D4D-C645-2F9CE7AFAD6F}" dt="2023-03-03T05:57:49.599" v="296"/>
          <ac:spMkLst>
            <pc:docMk/>
            <pc:sldMk cId="1729265672" sldId="259"/>
            <ac:spMk id="2" creationId="{2A32009B-7874-2380-9FAB-507C734F1279}"/>
          </ac:spMkLst>
        </pc:spChg>
        <pc:spChg chg="mod">
          <ac:chgData name="Саидова Фируза Махмадшарифовна" userId="S::stud144180@vyatsu.ru::08eb61ec-f431-4967-bc02-5b15fe77caa7" providerId="AD" clId="Web-{6DF5580C-78CE-5D4D-C645-2F9CE7AFAD6F}" dt="2023-03-03T05:57:44.115" v="295" actId="20577"/>
          <ac:spMkLst>
            <pc:docMk/>
            <pc:sldMk cId="1729265672" sldId="259"/>
            <ac:spMk id="3" creationId="{90711674-3850-F49B-4049-9852B969258A}"/>
          </ac:spMkLst>
        </pc:spChg>
        <pc:spChg chg="add del mod">
          <ac:chgData name="Саидова Фируза Махмадшарифовна" userId="S::stud144180@vyatsu.ru::08eb61ec-f431-4967-bc02-5b15fe77caa7" providerId="AD" clId="Web-{6DF5580C-78CE-5D4D-C645-2F9CE7AFAD6F}" dt="2023-03-03T05:57:53.521" v="297"/>
          <ac:spMkLst>
            <pc:docMk/>
            <pc:sldMk cId="1729265672" sldId="259"/>
            <ac:spMk id="5" creationId="{ABDEEEF5-EEFF-3A59-86AE-3E423B39ED86}"/>
          </ac:spMkLst>
        </pc:spChg>
      </pc:sldChg>
      <pc:sldChg chg="addSp delSp modSp">
        <pc:chgData name="Саидова Фируза Махмадшарифовна" userId="S::stud144180@vyatsu.ru::08eb61ec-f431-4967-bc02-5b15fe77caa7" providerId="AD" clId="Web-{6DF5580C-78CE-5D4D-C645-2F9CE7AFAD6F}" dt="2023-03-03T05:55:12.885" v="271"/>
        <pc:sldMkLst>
          <pc:docMk/>
          <pc:sldMk cId="572246945" sldId="260"/>
        </pc:sldMkLst>
        <pc:spChg chg="del">
          <ac:chgData name="Саидова Фируза Махмадшарифовна" userId="S::stud144180@vyatsu.ru::08eb61ec-f431-4967-bc02-5b15fe77caa7" providerId="AD" clId="Web-{6DF5580C-78CE-5D4D-C645-2F9CE7AFAD6F}" dt="2023-03-03T05:55:12.885" v="271"/>
          <ac:spMkLst>
            <pc:docMk/>
            <pc:sldMk cId="572246945" sldId="260"/>
            <ac:spMk id="2" creationId="{565D8D50-3436-0005-0C14-AD82663EFD1C}"/>
          </ac:spMkLst>
        </pc:spChg>
        <pc:spChg chg="add mod">
          <ac:chgData name="Саидова Фируза Махмадшарифовна" userId="S::stud144180@vyatsu.ru::08eb61ec-f431-4967-bc02-5b15fe77caa7" providerId="AD" clId="Web-{6DF5580C-78CE-5D4D-C645-2F9CE7AFAD6F}" dt="2023-03-03T05:55:12.885" v="271"/>
          <ac:spMkLst>
            <pc:docMk/>
            <pc:sldMk cId="572246945" sldId="260"/>
            <ac:spMk id="5" creationId="{CAD2AFAC-AA21-D7C1-2372-6B96A02A7E54}"/>
          </ac:spMkLst>
        </pc:spChg>
      </pc:sldChg>
      <pc:sldChg chg="addSp delSp modSp">
        <pc:chgData name="Саидова Фируза Махмадшарифовна" userId="S::stud144180@vyatsu.ru::08eb61ec-f431-4967-bc02-5b15fe77caa7" providerId="AD" clId="Web-{6DF5580C-78CE-5D4D-C645-2F9CE7AFAD6F}" dt="2023-03-03T05:54:19.664" v="265" actId="20577"/>
        <pc:sldMkLst>
          <pc:docMk/>
          <pc:sldMk cId="604876897" sldId="261"/>
        </pc:sldMkLst>
        <pc:spChg chg="del">
          <ac:chgData name="Саидова Фируза Махмадшарифовна" userId="S::stud144180@vyatsu.ru::08eb61ec-f431-4967-bc02-5b15fe77caa7" providerId="AD" clId="Web-{6DF5580C-78CE-5D4D-C645-2F9CE7AFAD6F}" dt="2023-03-03T05:50:12.453" v="253"/>
          <ac:spMkLst>
            <pc:docMk/>
            <pc:sldMk cId="604876897" sldId="261"/>
            <ac:spMk id="2" creationId="{1F06485C-8333-BA2A-B787-B48991513B65}"/>
          </ac:spMkLst>
        </pc:spChg>
        <pc:spChg chg="mod">
          <ac:chgData name="Саидова Фируза Махмадшарифовна" userId="S::stud144180@vyatsu.ru::08eb61ec-f431-4967-bc02-5b15fe77caa7" providerId="AD" clId="Web-{6DF5580C-78CE-5D4D-C645-2F9CE7AFAD6F}" dt="2023-03-03T05:54:19.664" v="265" actId="20577"/>
          <ac:spMkLst>
            <pc:docMk/>
            <pc:sldMk cId="604876897" sldId="261"/>
            <ac:spMk id="3" creationId="{0C2A00DB-4217-6528-C5AA-F150F40C8D8C}"/>
          </ac:spMkLst>
        </pc:spChg>
        <pc:spChg chg="add del mod">
          <ac:chgData name="Саидова Фируза Махмадшарифовна" userId="S::stud144180@vyatsu.ru::08eb61ec-f431-4967-bc02-5b15fe77caa7" providerId="AD" clId="Web-{6DF5580C-78CE-5D4D-C645-2F9CE7AFAD6F}" dt="2023-03-03T05:50:17.343" v="254"/>
          <ac:spMkLst>
            <pc:docMk/>
            <pc:sldMk cId="604876897" sldId="261"/>
            <ac:spMk id="5" creationId="{997FF6CE-D9F1-C384-0F42-982B44337A33}"/>
          </ac:spMkLst>
        </pc:spChg>
      </pc:sldChg>
      <pc:sldChg chg="addSp delSp modSp">
        <pc:chgData name="Саидова Фируза Махмадшарифовна" userId="S::stud144180@vyatsu.ru::08eb61ec-f431-4967-bc02-5b15fe77caa7" providerId="AD" clId="Web-{6DF5580C-78CE-5D4D-C645-2F9CE7AFAD6F}" dt="2023-03-03T05:48:55.872" v="248" actId="20577"/>
        <pc:sldMkLst>
          <pc:docMk/>
          <pc:sldMk cId="375371729" sldId="262"/>
        </pc:sldMkLst>
        <pc:spChg chg="del">
          <ac:chgData name="Саидова Фируза Махмадшарифовна" userId="S::stud144180@vyatsu.ru::08eb61ec-f431-4967-bc02-5b15fe77caa7" providerId="AD" clId="Web-{6DF5580C-78CE-5D4D-C645-2F9CE7AFAD6F}" dt="2023-03-03T05:46:17.538" v="241"/>
          <ac:spMkLst>
            <pc:docMk/>
            <pc:sldMk cId="375371729" sldId="262"/>
            <ac:spMk id="2" creationId="{F5F06117-57F6-6BCD-5DD1-42507B2E4416}"/>
          </ac:spMkLst>
        </pc:spChg>
        <pc:spChg chg="mod">
          <ac:chgData name="Саидова Фируза Махмадшарифовна" userId="S::stud144180@vyatsu.ru::08eb61ec-f431-4967-bc02-5b15fe77caa7" providerId="AD" clId="Web-{6DF5580C-78CE-5D4D-C645-2F9CE7AFAD6F}" dt="2023-03-03T05:48:55.872" v="248" actId="20577"/>
          <ac:spMkLst>
            <pc:docMk/>
            <pc:sldMk cId="375371729" sldId="262"/>
            <ac:spMk id="3" creationId="{AA20B1EA-25E2-7423-29B0-53176B5ED07A}"/>
          </ac:spMkLst>
        </pc:spChg>
        <pc:spChg chg="add del mod">
          <ac:chgData name="Саидова Фируза Махмадшарифовна" userId="S::stud144180@vyatsu.ru::08eb61ec-f431-4967-bc02-5b15fe77caa7" providerId="AD" clId="Web-{6DF5580C-78CE-5D4D-C645-2F9CE7AFAD6F}" dt="2023-03-03T05:46:31.726" v="242"/>
          <ac:spMkLst>
            <pc:docMk/>
            <pc:sldMk cId="375371729" sldId="262"/>
            <ac:spMk id="5" creationId="{B27CFF83-D2C8-3989-37FD-D5EC4F7F8C4B}"/>
          </ac:spMkLst>
        </pc:spChg>
      </pc:sldChg>
      <pc:sldChg chg="addSp delSp modSp">
        <pc:chgData name="Саидова Фируза Махмадшарифовна" userId="S::stud144180@vyatsu.ru::08eb61ec-f431-4967-bc02-5b15fe77caa7" providerId="AD" clId="Web-{6DF5580C-78CE-5D4D-C645-2F9CE7AFAD6F}" dt="2023-03-03T05:39:17.675" v="203" actId="20577"/>
        <pc:sldMkLst>
          <pc:docMk/>
          <pc:sldMk cId="3935855723" sldId="263"/>
        </pc:sldMkLst>
        <pc:spChg chg="del">
          <ac:chgData name="Саидова Фируза Махмадшарифовна" userId="S::stud144180@vyatsu.ru::08eb61ec-f431-4967-bc02-5b15fe77caa7" providerId="AD" clId="Web-{6DF5580C-78CE-5D4D-C645-2F9CE7AFAD6F}" dt="2023-03-03T05:32:36.864" v="166"/>
          <ac:spMkLst>
            <pc:docMk/>
            <pc:sldMk cId="3935855723" sldId="263"/>
            <ac:spMk id="2" creationId="{D3A7E512-AE39-304C-0282-9C25229041C2}"/>
          </ac:spMkLst>
        </pc:spChg>
        <pc:spChg chg="mod">
          <ac:chgData name="Саидова Фируза Махмадшарифовна" userId="S::stud144180@vyatsu.ru::08eb61ec-f431-4967-bc02-5b15fe77caa7" providerId="AD" clId="Web-{6DF5580C-78CE-5D4D-C645-2F9CE7AFAD6F}" dt="2023-03-03T05:39:17.675" v="203" actId="20577"/>
          <ac:spMkLst>
            <pc:docMk/>
            <pc:sldMk cId="3935855723" sldId="263"/>
            <ac:spMk id="3" creationId="{61C3BE47-4112-00CA-8E29-7D2B640E48B6}"/>
          </ac:spMkLst>
        </pc:spChg>
        <pc:spChg chg="add del mod">
          <ac:chgData name="Саидова Фируза Махмадшарифовна" userId="S::stud144180@vyatsu.ru::08eb61ec-f431-4967-bc02-5b15fe77caa7" providerId="AD" clId="Web-{6DF5580C-78CE-5D4D-C645-2F9CE7AFAD6F}" dt="2023-03-03T05:33:45.444" v="167"/>
          <ac:spMkLst>
            <pc:docMk/>
            <pc:sldMk cId="3935855723" sldId="263"/>
            <ac:spMk id="5" creationId="{C78EFBF9-8352-A810-9D25-AAD4083CC2BE}"/>
          </ac:spMkLst>
        </pc:spChg>
      </pc:sldChg>
      <pc:sldChg chg="addSp delSp modSp">
        <pc:chgData name="Саидова Фируза Махмадшарифовна" userId="S::stud144180@vyatsu.ru::08eb61ec-f431-4967-bc02-5b15fe77caa7" providerId="AD" clId="Web-{6DF5580C-78CE-5D4D-C645-2F9CE7AFAD6F}" dt="2023-03-03T05:31:48.409" v="164" actId="20577"/>
        <pc:sldMkLst>
          <pc:docMk/>
          <pc:sldMk cId="740549209" sldId="264"/>
        </pc:sldMkLst>
        <pc:spChg chg="del">
          <ac:chgData name="Саидова Фируза Махмадшарифовна" userId="S::stud144180@vyatsu.ru::08eb61ec-f431-4967-bc02-5b15fe77caa7" providerId="AD" clId="Web-{6DF5580C-78CE-5D4D-C645-2F9CE7AFAD6F}" dt="2023-03-03T05:22:25.795" v="31"/>
          <ac:spMkLst>
            <pc:docMk/>
            <pc:sldMk cId="740549209" sldId="264"/>
            <ac:spMk id="2" creationId="{CD117617-FF8F-1C4C-D1B9-0B7F640ABA9B}"/>
          </ac:spMkLst>
        </pc:spChg>
        <pc:spChg chg="mod">
          <ac:chgData name="Саидова Фируза Махмадшарифовна" userId="S::stud144180@vyatsu.ru::08eb61ec-f431-4967-bc02-5b15fe77caa7" providerId="AD" clId="Web-{6DF5580C-78CE-5D4D-C645-2F9CE7AFAD6F}" dt="2023-03-03T05:31:48.409" v="164" actId="20577"/>
          <ac:spMkLst>
            <pc:docMk/>
            <pc:sldMk cId="740549209" sldId="264"/>
            <ac:spMk id="3" creationId="{55883692-BC7C-B74E-6047-0535656BA550}"/>
          </ac:spMkLst>
        </pc:spChg>
        <pc:spChg chg="add del mod">
          <ac:chgData name="Саидова Фируза Махмадшарифовна" userId="S::stud144180@vyatsu.ru::08eb61ec-f431-4967-bc02-5b15fe77caa7" providerId="AD" clId="Web-{6DF5580C-78CE-5D4D-C645-2F9CE7AFAD6F}" dt="2023-03-03T05:28:13.886" v="102"/>
          <ac:spMkLst>
            <pc:docMk/>
            <pc:sldMk cId="740549209" sldId="264"/>
            <ac:spMk id="5" creationId="{CBF9EA77-74D6-B72C-F60E-48457176A944}"/>
          </ac:spMkLst>
        </pc:spChg>
      </pc:sldChg>
      <pc:sldChg chg="addSp delSp modSp">
        <pc:chgData name="Саидова Фируза Махмадшарифовна" userId="S::stud144180@vyatsu.ru::08eb61ec-f431-4967-bc02-5b15fe77caa7" providerId="AD" clId="Web-{6DF5580C-78CE-5D4D-C645-2F9CE7AFAD6F}" dt="2023-03-03T05:45:32.021" v="236" actId="20577"/>
        <pc:sldMkLst>
          <pc:docMk/>
          <pc:sldMk cId="1789971666" sldId="265"/>
        </pc:sldMkLst>
        <pc:spChg chg="del">
          <ac:chgData name="Саидова Фируза Махмадшарифовна" userId="S::stud144180@vyatsu.ru::08eb61ec-f431-4967-bc02-5b15fe77caa7" providerId="AD" clId="Web-{6DF5580C-78CE-5D4D-C645-2F9CE7AFAD6F}" dt="2023-03-03T05:42:20.667" v="214"/>
          <ac:spMkLst>
            <pc:docMk/>
            <pc:sldMk cId="1789971666" sldId="265"/>
            <ac:spMk id="2" creationId="{9720CF14-C04D-E75E-DDA1-2958951A3FD9}"/>
          </ac:spMkLst>
        </pc:spChg>
        <pc:spChg chg="mod">
          <ac:chgData name="Саидова Фируза Махмадшарифовна" userId="S::stud144180@vyatsu.ru::08eb61ec-f431-4967-bc02-5b15fe77caa7" providerId="AD" clId="Web-{6DF5580C-78CE-5D4D-C645-2F9CE7AFAD6F}" dt="2023-03-03T05:45:32.021" v="236" actId="20577"/>
          <ac:spMkLst>
            <pc:docMk/>
            <pc:sldMk cId="1789971666" sldId="265"/>
            <ac:spMk id="3" creationId="{54DB2C6E-3B2F-72CA-01E2-FF4165C92E95}"/>
          </ac:spMkLst>
        </pc:spChg>
        <pc:spChg chg="add del mod">
          <ac:chgData name="Саидова Фируза Махмадшарифовна" userId="S::stud144180@vyatsu.ru::08eb61ec-f431-4967-bc02-5b15fe77caa7" providerId="AD" clId="Web-{6DF5580C-78CE-5D4D-C645-2F9CE7AFAD6F}" dt="2023-03-03T05:42:28.855" v="215"/>
          <ac:spMkLst>
            <pc:docMk/>
            <pc:sldMk cId="1789971666" sldId="265"/>
            <ac:spMk id="5" creationId="{46BB7298-A13A-93D7-ABAD-EEA471CF2FC3}"/>
          </ac:spMkLst>
        </pc:spChg>
      </pc:sldChg>
      <pc:sldChg chg="addSp delSp modSp ord">
        <pc:chgData name="Саидова Фируза Махмадшарифовна" userId="S::stud144180@vyatsu.ru::08eb61ec-f431-4967-bc02-5b15fe77caa7" providerId="AD" clId="Web-{6DF5580C-78CE-5D4D-C645-2F9CE7AFAD6F}" dt="2023-03-03T05:21:09.541" v="26"/>
        <pc:sldMkLst>
          <pc:docMk/>
          <pc:sldMk cId="1090245667" sldId="266"/>
        </pc:sldMkLst>
        <pc:spChg chg="add del">
          <ac:chgData name="Саидова Фируза Махмадшарифовна" userId="S::stud144180@vyatsu.ru::08eb61ec-f431-4967-bc02-5b15fe77caa7" providerId="AD" clId="Web-{6DF5580C-78CE-5D4D-C645-2F9CE7AFAD6F}" dt="2023-03-03T05:18:08.311" v="17"/>
          <ac:spMkLst>
            <pc:docMk/>
            <pc:sldMk cId="1090245667" sldId="266"/>
            <ac:spMk id="2" creationId="{926835FE-5804-C1B5-AAEE-75A6355D0E47}"/>
          </ac:spMkLst>
        </pc:spChg>
        <pc:spChg chg="mod">
          <ac:chgData name="Саидова Фируза Махмадшарифовна" userId="S::stud144180@vyatsu.ru::08eb61ec-f431-4967-bc02-5b15fe77caa7" providerId="AD" clId="Web-{6DF5580C-78CE-5D4D-C645-2F9CE7AFAD6F}" dt="2023-03-03T05:20:47.744" v="25" actId="20577"/>
          <ac:spMkLst>
            <pc:docMk/>
            <pc:sldMk cId="1090245667" sldId="266"/>
            <ac:spMk id="3" creationId="{4058497B-8A24-1345-6F8A-DC3FE6ED7715}"/>
          </ac:spMkLst>
        </pc:spChg>
        <pc:spChg chg="add del mod">
          <ac:chgData name="Саидова Фируза Махмадшарифовна" userId="S::stud144180@vyatsu.ru::08eb61ec-f431-4967-bc02-5b15fe77caa7" providerId="AD" clId="Web-{6DF5580C-78CE-5D4D-C645-2F9CE7AFAD6F}" dt="2023-03-03T05:17:55.435" v="16"/>
          <ac:spMkLst>
            <pc:docMk/>
            <pc:sldMk cId="1090245667" sldId="266"/>
            <ac:spMk id="5" creationId="{F2716DEF-9D6A-49C0-DE07-CEFCD856FD31}"/>
          </ac:spMkLst>
        </pc:spChg>
        <pc:spChg chg="add del mod">
          <ac:chgData name="Саидова Фируза Махмадшарифовна" userId="S::stud144180@vyatsu.ru::08eb61ec-f431-4967-bc02-5b15fe77caa7" providerId="AD" clId="Web-{6DF5580C-78CE-5D4D-C645-2F9CE7AFAD6F}" dt="2023-03-03T05:18:14.201" v="18"/>
          <ac:spMkLst>
            <pc:docMk/>
            <pc:sldMk cId="1090245667" sldId="266"/>
            <ac:spMk id="7" creationId="{D669325E-97D7-C605-FD0A-5766E3B17E2B}"/>
          </ac:spMkLst>
        </pc:spChg>
      </pc:sldChg>
      <pc:sldChg chg="delSp modSp ord">
        <pc:chgData name="Саидова Фируза Махмадшарифовна" userId="S::stud144180@vyatsu.ru::08eb61ec-f431-4967-bc02-5b15fe77caa7" providerId="AD" clId="Web-{6DF5580C-78CE-5D4D-C645-2F9CE7AFAD6F}" dt="2023-03-03T05:45:58.616" v="240" actId="14100"/>
        <pc:sldMkLst>
          <pc:docMk/>
          <pc:sldMk cId="76133301" sldId="273"/>
        </pc:sldMkLst>
        <pc:spChg chg="mod">
          <ac:chgData name="Саидова Фируза Махмадшарифовна" userId="S::stud144180@vyatsu.ru::08eb61ec-f431-4967-bc02-5b15fe77caa7" providerId="AD" clId="Web-{6DF5580C-78CE-5D4D-C645-2F9CE7AFAD6F}" dt="2023-03-03T05:45:58.616" v="240" actId="14100"/>
          <ac:spMkLst>
            <pc:docMk/>
            <pc:sldMk cId="76133301" sldId="273"/>
            <ac:spMk id="2" creationId="{1263037B-0296-E35D-C3C2-0C2EC9354359}"/>
          </ac:spMkLst>
        </pc:spChg>
        <pc:spChg chg="del">
          <ac:chgData name="Саидова Фируза Махмадшарифовна" userId="S::stud144180@vyatsu.ru::08eb61ec-f431-4967-bc02-5b15fe77caa7" providerId="AD" clId="Web-{6DF5580C-78CE-5D4D-C645-2F9CE7AFAD6F}" dt="2023-03-03T05:45:43.928" v="239"/>
          <ac:spMkLst>
            <pc:docMk/>
            <pc:sldMk cId="76133301" sldId="273"/>
            <ac:spMk id="3" creationId="{514D1FB0-4278-8CF6-7227-3B62DC8B8B33}"/>
          </ac:spMkLst>
        </pc:spChg>
      </pc:sldChg>
      <pc:sldChg chg="addSp delSp modSp ord">
        <pc:chgData name="Саидова Фируза Махмадшарифовна" userId="S::stud144180@vyatsu.ru::08eb61ec-f431-4967-bc02-5b15fe77caa7" providerId="AD" clId="Web-{6DF5580C-78CE-5D4D-C645-2F9CE7AFAD6F}" dt="2023-03-03T05:21:12.276" v="27"/>
        <pc:sldMkLst>
          <pc:docMk/>
          <pc:sldMk cId="3407266579" sldId="275"/>
        </pc:sldMkLst>
        <pc:spChg chg="mod">
          <ac:chgData name="Саидова Фируза Махмадшарифовна" userId="S::stud144180@vyatsu.ru::08eb61ec-f431-4967-bc02-5b15fe77caa7" providerId="AD" clId="Web-{6DF5580C-78CE-5D4D-C645-2F9CE7AFAD6F}" dt="2023-03-03T05:20:29.430" v="24" actId="20577"/>
          <ac:spMkLst>
            <pc:docMk/>
            <pc:sldMk cId="3407266579" sldId="275"/>
            <ac:spMk id="2" creationId="{1263037B-0296-E35D-C3C2-0C2EC9354359}"/>
          </ac:spMkLst>
        </pc:spChg>
        <pc:spChg chg="add del">
          <ac:chgData name="Саидова Фируза Махмадшарифовна" userId="S::stud144180@vyatsu.ru::08eb61ec-f431-4967-bc02-5b15fe77caa7" providerId="AD" clId="Web-{6DF5580C-78CE-5D4D-C645-2F9CE7AFAD6F}" dt="2023-03-03T05:17:50.685" v="15"/>
          <ac:spMkLst>
            <pc:docMk/>
            <pc:sldMk cId="3407266579" sldId="275"/>
            <ac:spMk id="4" creationId="{E1EB37B4-A86A-67B4-30FE-A04413023A19}"/>
          </ac:spMkLst>
        </pc:spChg>
      </pc:sldChg>
      <pc:sldChg chg="modSp ord">
        <pc:chgData name="Саидова Фируза Махмадшарифовна" userId="S::stud144180@vyatsu.ru::08eb61ec-f431-4967-bc02-5b15fe77caa7" providerId="AD" clId="Web-{6DF5580C-78CE-5D4D-C645-2F9CE7AFAD6F}" dt="2023-03-03T05:23:20.188" v="33" actId="20577"/>
        <pc:sldMkLst>
          <pc:docMk/>
          <pc:sldMk cId="3960817251" sldId="276"/>
        </pc:sldMkLst>
        <pc:spChg chg="mod">
          <ac:chgData name="Саидова Фируза Махмадшарифовна" userId="S::stud144180@vyatsu.ru::08eb61ec-f431-4967-bc02-5b15fe77caa7" providerId="AD" clId="Web-{6DF5580C-78CE-5D4D-C645-2F9CE7AFAD6F}" dt="2023-03-03T05:23:20.188" v="33" actId="20577"/>
          <ac:spMkLst>
            <pc:docMk/>
            <pc:sldMk cId="3960817251" sldId="276"/>
            <ac:spMk id="2" creationId="{1263037B-0296-E35D-C3C2-0C2EC9354359}"/>
          </ac:spMkLst>
        </pc:spChg>
      </pc:sldChg>
      <pc:sldChg chg="delSp modSp">
        <pc:chgData name="Саидова Фируза Махмадшарифовна" userId="S::stud144180@vyatsu.ru::08eb61ec-f431-4967-bc02-5b15fe77caa7" providerId="AD" clId="Web-{6DF5580C-78CE-5D4D-C645-2F9CE7AFAD6F}" dt="2023-03-03T05:43:07.419" v="217" actId="20577"/>
        <pc:sldMkLst>
          <pc:docMk/>
          <pc:sldMk cId="1085005394" sldId="277"/>
        </pc:sldMkLst>
        <pc:spChg chg="mod">
          <ac:chgData name="Саидова Фируза Махмадшарифовна" userId="S::stud144180@vyatsu.ru::08eb61ec-f431-4967-bc02-5b15fe77caa7" providerId="AD" clId="Web-{6DF5580C-78CE-5D4D-C645-2F9CE7AFAD6F}" dt="2023-03-03T05:43:07.419" v="217" actId="20577"/>
          <ac:spMkLst>
            <pc:docMk/>
            <pc:sldMk cId="1085005394" sldId="277"/>
            <ac:spMk id="2" creationId="{1263037B-0296-E35D-C3C2-0C2EC9354359}"/>
          </ac:spMkLst>
        </pc:spChg>
        <pc:spChg chg="del mod">
          <ac:chgData name="Саидова Фируза Махмадшарифовна" userId="S::stud144180@vyatsu.ru::08eb61ec-f431-4967-bc02-5b15fe77caa7" providerId="AD" clId="Web-{6DF5580C-78CE-5D4D-C645-2F9CE7AFAD6F}" dt="2023-03-03T05:40:53.227" v="208"/>
          <ac:spMkLst>
            <pc:docMk/>
            <pc:sldMk cId="1085005394" sldId="277"/>
            <ac:spMk id="3" creationId="{514D1FB0-4278-8CF6-7227-3B62DC8B8B33}"/>
          </ac:spMkLst>
        </pc:spChg>
      </pc:sldChg>
      <pc:sldChg chg="ord">
        <pc:chgData name="Саидова Фируза Махмадшарифовна" userId="S::stud144180@vyatsu.ru::08eb61ec-f431-4967-bc02-5b15fe77caa7" providerId="AD" clId="Web-{6DF5580C-78CE-5D4D-C645-2F9CE7AFAD6F}" dt="2023-03-03T05:15:47.087" v="4"/>
        <pc:sldMkLst>
          <pc:docMk/>
          <pc:sldMk cId="3453099164" sldId="278"/>
        </pc:sldMkLst>
      </pc:sldChg>
      <pc:sldChg chg="delSp modSp ord">
        <pc:chgData name="Саидова Фируза Махмадшарифовна" userId="S::stud144180@vyatsu.ru::08eb61ec-f431-4967-bc02-5b15fe77caa7" providerId="AD" clId="Web-{6DF5580C-78CE-5D4D-C645-2F9CE7AFAD6F}" dt="2023-03-03T05:49:42.623" v="252" actId="14100"/>
        <pc:sldMkLst>
          <pc:docMk/>
          <pc:sldMk cId="95976015" sldId="279"/>
        </pc:sldMkLst>
        <pc:spChg chg="mod">
          <ac:chgData name="Саидова Фируза Махмадшарифовна" userId="S::stud144180@vyatsu.ru::08eb61ec-f431-4967-bc02-5b15fe77caa7" providerId="AD" clId="Web-{6DF5580C-78CE-5D4D-C645-2F9CE7AFAD6F}" dt="2023-03-03T05:49:42.623" v="252" actId="14100"/>
          <ac:spMkLst>
            <pc:docMk/>
            <pc:sldMk cId="95976015" sldId="279"/>
            <ac:spMk id="2" creationId="{1263037B-0296-E35D-C3C2-0C2EC9354359}"/>
          </ac:spMkLst>
        </pc:spChg>
        <pc:spChg chg="del">
          <ac:chgData name="Саидова Фируза Махмадшарифовна" userId="S::stud144180@vyatsu.ru::08eb61ec-f431-4967-bc02-5b15fe77caa7" providerId="AD" clId="Web-{6DF5580C-78CE-5D4D-C645-2F9CE7AFAD6F}" dt="2023-03-03T05:49:25.248" v="251"/>
          <ac:spMkLst>
            <pc:docMk/>
            <pc:sldMk cId="95976015" sldId="279"/>
            <ac:spMk id="3" creationId="{514D1FB0-4278-8CF6-7227-3B62DC8B8B33}"/>
          </ac:spMkLst>
        </pc:spChg>
      </pc:sldChg>
      <pc:sldChg chg="del">
        <pc:chgData name="Саидова Фируза Махмадшарифовна" userId="S::stud144180@vyatsu.ru::08eb61ec-f431-4967-bc02-5b15fe77caa7" providerId="AD" clId="Web-{6DF5580C-78CE-5D4D-C645-2F9CE7AFAD6F}" dt="2023-03-03T06:03:47.487" v="329"/>
        <pc:sldMkLst>
          <pc:docMk/>
          <pc:sldMk cId="4275567700" sldId="280"/>
        </pc:sldMkLst>
      </pc:sldChg>
      <pc:sldChg chg="addSp delSp modSp mod setBg">
        <pc:chgData name="Саидова Фируза Махмадшарифовна" userId="S::stud144180@vyatsu.ru::08eb61ec-f431-4967-bc02-5b15fe77caa7" providerId="AD" clId="Web-{6DF5580C-78CE-5D4D-C645-2F9CE7AFAD6F}" dt="2023-03-03T06:02:47.297" v="325" actId="20577"/>
        <pc:sldMkLst>
          <pc:docMk/>
          <pc:sldMk cId="384272128" sldId="281"/>
        </pc:sldMkLst>
        <pc:spChg chg="del mod">
          <ac:chgData name="Саидова Фируза Махмадшарифовна" userId="S::stud144180@vyatsu.ru::08eb61ec-f431-4967-bc02-5b15fe77caa7" providerId="AD" clId="Web-{6DF5580C-78CE-5D4D-C645-2F9CE7AFAD6F}" dt="2023-03-03T06:01:21.028" v="311"/>
          <ac:spMkLst>
            <pc:docMk/>
            <pc:sldMk cId="384272128" sldId="281"/>
            <ac:spMk id="2" creationId="{7DBB84CA-0E3A-E47D-B27B-704D900B1B52}"/>
          </ac:spMkLst>
        </pc:spChg>
        <pc:spChg chg="mod">
          <ac:chgData name="Саидова Фируза Махмадшарифовна" userId="S::stud144180@vyatsu.ru::08eb61ec-f431-4967-bc02-5b15fe77caa7" providerId="AD" clId="Web-{6DF5580C-78CE-5D4D-C645-2F9CE7AFAD6F}" dt="2023-03-03T06:02:47.297" v="325" actId="20577"/>
          <ac:spMkLst>
            <pc:docMk/>
            <pc:sldMk cId="384272128" sldId="281"/>
            <ac:spMk id="3" creationId="{9CB9D428-8FEA-77C1-1E17-F7B6719FA4AC}"/>
          </ac:spMkLst>
        </pc:spChg>
        <pc:spChg chg="add">
          <ac:chgData name="Саидова Фируза Махмадшарифовна" userId="S::stud144180@vyatsu.ru::08eb61ec-f431-4967-bc02-5b15fe77caa7" providerId="AD" clId="Web-{6DF5580C-78CE-5D4D-C645-2F9CE7AFAD6F}" dt="2023-03-03T06:01:14.544" v="310"/>
          <ac:spMkLst>
            <pc:docMk/>
            <pc:sldMk cId="384272128" sldId="281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6DF5580C-78CE-5D4D-C645-2F9CE7AFAD6F}" dt="2023-03-03T06:01:14.544" v="310"/>
          <ac:spMkLst>
            <pc:docMk/>
            <pc:sldMk cId="384272128" sldId="281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6DF5580C-78CE-5D4D-C645-2F9CE7AFAD6F}" dt="2023-03-03T06:01:14.544" v="310"/>
          <ac:spMkLst>
            <pc:docMk/>
            <pc:sldMk cId="384272128" sldId="281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6DF5580C-78CE-5D4D-C645-2F9CE7AFAD6F}" dt="2023-03-03T06:01:14.544" v="310"/>
          <ac:spMkLst>
            <pc:docMk/>
            <pc:sldMk cId="384272128" sldId="281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6DF5580C-78CE-5D4D-C645-2F9CE7AFAD6F}" dt="2023-03-03T06:01:14.544" v="310"/>
          <ac:spMkLst>
            <pc:docMk/>
            <pc:sldMk cId="384272128" sldId="281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6DF5580C-78CE-5D4D-C645-2F9CE7AFAD6F}" dt="2023-03-03T06:01:14.544" v="310"/>
          <ac:spMkLst>
            <pc:docMk/>
            <pc:sldMk cId="384272128" sldId="281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6DF5580C-78CE-5D4D-C645-2F9CE7AFAD6F}" dt="2023-03-03T06:01:14.544" v="310"/>
          <ac:spMkLst>
            <pc:docMk/>
            <pc:sldMk cId="384272128" sldId="281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6DF5580C-78CE-5D4D-C645-2F9CE7AFAD6F}" dt="2023-03-03T06:01:14.544" v="310"/>
          <ac:spMkLst>
            <pc:docMk/>
            <pc:sldMk cId="384272128" sldId="281"/>
            <ac:spMk id="22" creationId="{6691AC69-A76E-4DAB-B565-468B6B87ACF3}"/>
          </ac:spMkLst>
        </pc:spChg>
      </pc:sldChg>
      <pc:sldChg chg="addSp delSp modSp mod setBg">
        <pc:chgData name="Саидова Фируза Махмадшарифовна" userId="S::stud144180@vyatsu.ru::08eb61ec-f431-4967-bc02-5b15fe77caa7" providerId="AD" clId="Web-{6DF5580C-78CE-5D4D-C645-2F9CE7AFAD6F}" dt="2023-03-03T06:00:54.871" v="308" actId="20577"/>
        <pc:sldMkLst>
          <pc:docMk/>
          <pc:sldMk cId="927997573" sldId="282"/>
        </pc:sldMkLst>
        <pc:spChg chg="del mod">
          <ac:chgData name="Саидова Фируза Махмадшарифовна" userId="S::stud144180@vyatsu.ru::08eb61ec-f431-4967-bc02-5b15fe77caa7" providerId="AD" clId="Web-{6DF5580C-78CE-5D4D-C645-2F9CE7AFAD6F}" dt="2023-03-03T05:59:27.087" v="301"/>
          <ac:spMkLst>
            <pc:docMk/>
            <pc:sldMk cId="927997573" sldId="282"/>
            <ac:spMk id="2" creationId="{074DAF15-750A-672C-5072-9FFC483CBA53}"/>
          </ac:spMkLst>
        </pc:spChg>
        <pc:spChg chg="mod">
          <ac:chgData name="Саидова Фируза Махмадшарифовна" userId="S::stud144180@vyatsu.ru::08eb61ec-f431-4967-bc02-5b15fe77caa7" providerId="AD" clId="Web-{6DF5580C-78CE-5D4D-C645-2F9CE7AFAD6F}" dt="2023-03-03T06:00:54.871" v="308" actId="20577"/>
          <ac:spMkLst>
            <pc:docMk/>
            <pc:sldMk cId="927997573" sldId="282"/>
            <ac:spMk id="3" creationId="{D2BA75AB-A379-3606-44F0-3DD5C16E0F3D}"/>
          </ac:spMkLst>
        </pc:spChg>
        <pc:spChg chg="add">
          <ac:chgData name="Саидова Фируза Махмадшарифовна" userId="S::stud144180@vyatsu.ru::08eb61ec-f431-4967-bc02-5b15fe77caa7" providerId="AD" clId="Web-{6DF5580C-78CE-5D4D-C645-2F9CE7AFAD6F}" dt="2023-03-03T05:58:36.695" v="300"/>
          <ac:spMkLst>
            <pc:docMk/>
            <pc:sldMk cId="927997573" sldId="282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6DF5580C-78CE-5D4D-C645-2F9CE7AFAD6F}" dt="2023-03-03T05:58:36.695" v="300"/>
          <ac:spMkLst>
            <pc:docMk/>
            <pc:sldMk cId="927997573" sldId="282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6DF5580C-78CE-5D4D-C645-2F9CE7AFAD6F}" dt="2023-03-03T05:58:36.695" v="300"/>
          <ac:spMkLst>
            <pc:docMk/>
            <pc:sldMk cId="927997573" sldId="282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6DF5580C-78CE-5D4D-C645-2F9CE7AFAD6F}" dt="2023-03-03T05:58:36.695" v="300"/>
          <ac:spMkLst>
            <pc:docMk/>
            <pc:sldMk cId="927997573" sldId="282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6DF5580C-78CE-5D4D-C645-2F9CE7AFAD6F}" dt="2023-03-03T05:58:36.695" v="300"/>
          <ac:spMkLst>
            <pc:docMk/>
            <pc:sldMk cId="927997573" sldId="282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6DF5580C-78CE-5D4D-C645-2F9CE7AFAD6F}" dt="2023-03-03T05:58:36.695" v="300"/>
          <ac:spMkLst>
            <pc:docMk/>
            <pc:sldMk cId="927997573" sldId="282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6DF5580C-78CE-5D4D-C645-2F9CE7AFAD6F}" dt="2023-03-03T05:58:36.695" v="300"/>
          <ac:spMkLst>
            <pc:docMk/>
            <pc:sldMk cId="927997573" sldId="282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6DF5580C-78CE-5D4D-C645-2F9CE7AFAD6F}" dt="2023-03-03T05:58:36.695" v="300"/>
          <ac:spMkLst>
            <pc:docMk/>
            <pc:sldMk cId="927997573" sldId="282"/>
            <ac:spMk id="22" creationId="{6691AC69-A76E-4DAB-B565-468B6B87ACF3}"/>
          </ac:spMkLst>
        </pc:spChg>
      </pc:sldChg>
      <pc:sldChg chg="modSp add ord replId">
        <pc:chgData name="Саидова Фируза Махмадшарифовна" userId="S::stud144180@vyatsu.ru::08eb61ec-f431-4967-bc02-5b15fe77caa7" providerId="AD" clId="Web-{6DF5580C-78CE-5D4D-C645-2F9CE7AFAD6F}" dt="2023-03-03T05:58:22.663" v="299" actId="20577"/>
        <pc:sldMkLst>
          <pc:docMk/>
          <pc:sldMk cId="1068640975" sldId="283"/>
        </pc:sldMkLst>
        <pc:spChg chg="mod">
          <ac:chgData name="Саидова Фируза Махмадшарифовна" userId="S::stud144180@vyatsu.ru::08eb61ec-f431-4967-bc02-5b15fe77caa7" providerId="AD" clId="Web-{6DF5580C-78CE-5D4D-C645-2F9CE7AFAD6F}" dt="2023-03-03T05:58:22.663" v="299" actId="20577"/>
          <ac:spMkLst>
            <pc:docMk/>
            <pc:sldMk cId="1068640975" sldId="283"/>
            <ac:spMk id="2" creationId="{1263037B-0296-E35D-C3C2-0C2EC9354359}"/>
          </ac:spMkLst>
        </pc:spChg>
      </pc:sldChg>
      <pc:sldChg chg="delSp modSp add ord replId">
        <pc:chgData name="Саидова Фируза Махмадшарифовна" userId="S::stud144180@vyatsu.ru::08eb61ec-f431-4967-bc02-5b15fe77caa7" providerId="AD" clId="Web-{6DF5580C-78CE-5D4D-C645-2F9CE7AFAD6F}" dt="2023-03-03T05:54:47.837" v="270" actId="14100"/>
        <pc:sldMkLst>
          <pc:docMk/>
          <pc:sldMk cId="752811771" sldId="284"/>
        </pc:sldMkLst>
        <pc:spChg chg="mod">
          <ac:chgData name="Саидова Фируза Махмадшарифовна" userId="S::stud144180@vyatsu.ru::08eb61ec-f431-4967-bc02-5b15fe77caa7" providerId="AD" clId="Web-{6DF5580C-78CE-5D4D-C645-2F9CE7AFAD6F}" dt="2023-03-03T05:54:47.837" v="270" actId="14100"/>
          <ac:spMkLst>
            <pc:docMk/>
            <pc:sldMk cId="752811771" sldId="284"/>
            <ac:spMk id="2" creationId="{1263037B-0296-E35D-C3C2-0C2EC9354359}"/>
          </ac:spMkLst>
        </pc:spChg>
        <pc:spChg chg="del">
          <ac:chgData name="Саидова Фируза Махмадшарифовна" userId="S::stud144180@vyatsu.ru::08eb61ec-f431-4967-bc02-5b15fe77caa7" providerId="AD" clId="Web-{6DF5580C-78CE-5D4D-C645-2F9CE7AFAD6F}" dt="2023-03-03T05:54:35.759" v="269"/>
          <ac:spMkLst>
            <pc:docMk/>
            <pc:sldMk cId="752811771" sldId="284"/>
            <ac:spMk id="3" creationId="{514D1FB0-4278-8CF6-7227-3B62DC8B8B33}"/>
          </ac:spMkLst>
        </pc:spChg>
      </pc:sldChg>
      <pc:sldChg chg="modSp add ord replId">
        <pc:chgData name="Саидова Фируза Махмадшарифовна" userId="S::stud144180@vyatsu.ru::08eb61ec-f431-4967-bc02-5b15fe77caa7" providerId="AD" clId="Web-{6DF5580C-78CE-5D4D-C645-2F9CE7AFAD6F}" dt="2023-03-03T06:00:58.153" v="309" actId="20577"/>
        <pc:sldMkLst>
          <pc:docMk/>
          <pc:sldMk cId="638588612" sldId="285"/>
        </pc:sldMkLst>
        <pc:spChg chg="mod">
          <ac:chgData name="Саидова Фируза Махмадшарифовна" userId="S::stud144180@vyatsu.ru::08eb61ec-f431-4967-bc02-5b15fe77caa7" providerId="AD" clId="Web-{6DF5580C-78CE-5D4D-C645-2F9CE7AFAD6F}" dt="2023-03-03T06:00:58.153" v="309" actId="20577"/>
          <ac:spMkLst>
            <pc:docMk/>
            <pc:sldMk cId="638588612" sldId="285"/>
            <ac:spMk id="2" creationId="{1263037B-0296-E35D-C3C2-0C2EC9354359}"/>
          </ac:spMkLst>
        </pc:spChg>
      </pc:sldChg>
      <pc:sldChg chg="modSp add ord replId">
        <pc:chgData name="Саидова Фируза Махмадшарифовна" userId="S::stud144180@vyatsu.ru::08eb61ec-f431-4967-bc02-5b15fe77caa7" providerId="AD" clId="Web-{6DF5580C-78CE-5D4D-C645-2F9CE7AFAD6F}" dt="2023-03-03T06:03:12.720" v="328" actId="20577"/>
        <pc:sldMkLst>
          <pc:docMk/>
          <pc:sldMk cId="2313378179" sldId="286"/>
        </pc:sldMkLst>
        <pc:spChg chg="mod">
          <ac:chgData name="Саидова Фируза Махмадшарифовна" userId="S::stud144180@vyatsu.ru::08eb61ec-f431-4967-bc02-5b15fe77caa7" providerId="AD" clId="Web-{6DF5580C-78CE-5D4D-C645-2F9CE7AFAD6F}" dt="2023-03-03T06:03:12.720" v="328" actId="20577"/>
          <ac:spMkLst>
            <pc:docMk/>
            <pc:sldMk cId="2313378179" sldId="286"/>
            <ac:spMk id="2" creationId="{1263037B-0296-E35D-C3C2-0C2EC9354359}"/>
          </ac:spMkLst>
        </pc:spChg>
      </pc:sldChg>
      <pc:sldChg chg="add ord replId">
        <pc:chgData name="Саидова Фируза Махмадшарифовна" userId="S::stud144180@vyatsu.ru::08eb61ec-f431-4967-bc02-5b15fe77caa7" providerId="AD" clId="Web-{6DF5580C-78CE-5D4D-C645-2F9CE7AFAD6F}" dt="2023-03-03T05:16:38.011" v="10"/>
        <pc:sldMkLst>
          <pc:docMk/>
          <pc:sldMk cId="723517832" sldId="287"/>
        </pc:sldMkLst>
      </pc:sldChg>
    </pc:docChg>
  </pc:docChgLst>
  <pc:docChgLst>
    <pc:chgData name="Саидова Фируза Махмадшарифовна" userId="S::stud144180@vyatsu.ru::08eb61ec-f431-4967-bc02-5b15fe77caa7" providerId="AD" clId="Web-{4E126CB4-5B2F-4BFB-CE13-6F02252D52EE}"/>
    <pc:docChg chg="modSld">
      <pc:chgData name="Саидова Фируза Махмадшарифовна" userId="S::stud144180@vyatsu.ru::08eb61ec-f431-4967-bc02-5b15fe77caa7" providerId="AD" clId="Web-{4E126CB4-5B2F-4BFB-CE13-6F02252D52EE}" dt="2023-04-19T12:30:09.335" v="50" actId="14100"/>
      <pc:docMkLst>
        <pc:docMk/>
      </pc:docMkLst>
      <pc:sldChg chg="modSp">
        <pc:chgData name="Саидова Фируза Махмадшарифовна" userId="S::stud144180@vyatsu.ru::08eb61ec-f431-4967-bc02-5b15fe77caa7" providerId="AD" clId="Web-{4E126CB4-5B2F-4BFB-CE13-6F02252D52EE}" dt="2023-04-19T12:03:21.105" v="3" actId="20577"/>
        <pc:sldMkLst>
          <pc:docMk/>
          <pc:sldMk cId="1936728127" sldId="257"/>
        </pc:sldMkLst>
        <pc:spChg chg="mod">
          <ac:chgData name="Саидова Фируза Махмадшарифовна" userId="S::stud144180@vyatsu.ru::08eb61ec-f431-4967-bc02-5b15fe77caa7" providerId="AD" clId="Web-{4E126CB4-5B2F-4BFB-CE13-6F02252D52EE}" dt="2023-04-19T12:03:21.105" v="3" actId="20577"/>
          <ac:spMkLst>
            <pc:docMk/>
            <pc:sldMk cId="1936728127" sldId="257"/>
            <ac:spMk id="3" creationId="{64492776-BEFE-5311-7BAE-1A14AEB8D6F0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4E126CB4-5B2F-4BFB-CE13-6F02252D52EE}" dt="2023-04-19T12:10:29.971" v="12" actId="20577"/>
        <pc:sldMkLst>
          <pc:docMk/>
          <pc:sldMk cId="2592934862" sldId="258"/>
        </pc:sldMkLst>
        <pc:spChg chg="mod">
          <ac:chgData name="Саидова Фируза Махмадшарифовна" userId="S::stud144180@vyatsu.ru::08eb61ec-f431-4967-bc02-5b15fe77caa7" providerId="AD" clId="Web-{4E126CB4-5B2F-4BFB-CE13-6F02252D52EE}" dt="2023-04-19T12:10:29.971" v="12" actId="20577"/>
          <ac:spMkLst>
            <pc:docMk/>
            <pc:sldMk cId="2592934862" sldId="258"/>
            <ac:spMk id="3" creationId="{105FD729-77A6-98CE-04F1-07FBF03427CD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4E126CB4-5B2F-4BFB-CE13-6F02252D52EE}" dt="2023-04-19T12:10:46.862" v="14" actId="20577"/>
        <pc:sldMkLst>
          <pc:docMk/>
          <pc:sldMk cId="1729265672" sldId="259"/>
        </pc:sldMkLst>
        <pc:spChg chg="mod">
          <ac:chgData name="Саидова Фируза Махмадшарифовна" userId="S::stud144180@vyatsu.ru::08eb61ec-f431-4967-bc02-5b15fe77caa7" providerId="AD" clId="Web-{4E126CB4-5B2F-4BFB-CE13-6F02252D52EE}" dt="2023-04-19T12:10:46.862" v="14" actId="20577"/>
          <ac:spMkLst>
            <pc:docMk/>
            <pc:sldMk cId="1729265672" sldId="259"/>
            <ac:spMk id="3" creationId="{90711674-3850-F49B-4049-9852B969258A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4E126CB4-5B2F-4BFB-CE13-6F02252D52EE}" dt="2023-04-19T12:11:03.597" v="16" actId="20577"/>
        <pc:sldMkLst>
          <pc:docMk/>
          <pc:sldMk cId="572246945" sldId="260"/>
        </pc:sldMkLst>
        <pc:spChg chg="mod">
          <ac:chgData name="Саидова Фируза Махмадшарифовна" userId="S::stud144180@vyatsu.ru::08eb61ec-f431-4967-bc02-5b15fe77caa7" providerId="AD" clId="Web-{4E126CB4-5B2F-4BFB-CE13-6F02252D52EE}" dt="2023-04-19T12:11:03.597" v="16" actId="20577"/>
          <ac:spMkLst>
            <pc:docMk/>
            <pc:sldMk cId="572246945" sldId="260"/>
            <ac:spMk id="3" creationId="{88F02BC3-ACF6-0A6C-06FA-4C98B17F2925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4E126CB4-5B2F-4BFB-CE13-6F02252D52EE}" dt="2023-04-19T12:11:17.722" v="18" actId="20577"/>
        <pc:sldMkLst>
          <pc:docMk/>
          <pc:sldMk cId="604876897" sldId="261"/>
        </pc:sldMkLst>
        <pc:spChg chg="mod">
          <ac:chgData name="Саидова Фируза Махмадшарифовна" userId="S::stud144180@vyatsu.ru::08eb61ec-f431-4967-bc02-5b15fe77caa7" providerId="AD" clId="Web-{4E126CB4-5B2F-4BFB-CE13-6F02252D52EE}" dt="2023-04-19T12:11:17.722" v="18" actId="20577"/>
          <ac:spMkLst>
            <pc:docMk/>
            <pc:sldMk cId="604876897" sldId="261"/>
            <ac:spMk id="3" creationId="{0C2A00DB-4217-6528-C5AA-F150F40C8D8C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4E126CB4-5B2F-4BFB-CE13-6F02252D52EE}" dt="2023-04-19T12:11:32.894" v="20" actId="20577"/>
        <pc:sldMkLst>
          <pc:docMk/>
          <pc:sldMk cId="375371729" sldId="262"/>
        </pc:sldMkLst>
        <pc:spChg chg="mod">
          <ac:chgData name="Саидова Фируза Махмадшарифовна" userId="S::stud144180@vyatsu.ru::08eb61ec-f431-4967-bc02-5b15fe77caa7" providerId="AD" clId="Web-{4E126CB4-5B2F-4BFB-CE13-6F02252D52EE}" dt="2023-04-19T12:11:32.894" v="20" actId="20577"/>
          <ac:spMkLst>
            <pc:docMk/>
            <pc:sldMk cId="375371729" sldId="262"/>
            <ac:spMk id="3" creationId="{AA20B1EA-25E2-7423-29B0-53176B5ED07A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4E126CB4-5B2F-4BFB-CE13-6F02252D52EE}" dt="2023-04-19T12:26:47.706" v="42" actId="20577"/>
        <pc:sldMkLst>
          <pc:docMk/>
          <pc:sldMk cId="3935855723" sldId="263"/>
        </pc:sldMkLst>
        <pc:spChg chg="mod">
          <ac:chgData name="Саидова Фируза Махмадшарифовна" userId="S::stud144180@vyatsu.ru::08eb61ec-f431-4967-bc02-5b15fe77caa7" providerId="AD" clId="Web-{4E126CB4-5B2F-4BFB-CE13-6F02252D52EE}" dt="2023-04-19T12:26:47.706" v="42" actId="20577"/>
          <ac:spMkLst>
            <pc:docMk/>
            <pc:sldMk cId="3935855723" sldId="263"/>
            <ac:spMk id="3" creationId="{61C3BE47-4112-00CA-8E29-7D2B640E48B6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4E126CB4-5B2F-4BFB-CE13-6F02252D52EE}" dt="2023-04-19T12:25:35.627" v="33" actId="20577"/>
        <pc:sldMkLst>
          <pc:docMk/>
          <pc:sldMk cId="740549209" sldId="264"/>
        </pc:sldMkLst>
        <pc:spChg chg="mod">
          <ac:chgData name="Саидова Фируза Махмадшарифовна" userId="S::stud144180@vyatsu.ru::08eb61ec-f431-4967-bc02-5b15fe77caa7" providerId="AD" clId="Web-{4E126CB4-5B2F-4BFB-CE13-6F02252D52EE}" dt="2023-04-19T12:25:35.627" v="33" actId="20577"/>
          <ac:spMkLst>
            <pc:docMk/>
            <pc:sldMk cId="740549209" sldId="264"/>
            <ac:spMk id="3" creationId="{55883692-BC7C-B74E-6047-0535656BA550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4E126CB4-5B2F-4BFB-CE13-6F02252D52EE}" dt="2023-04-19T12:27:05.957" v="44" actId="20577"/>
        <pc:sldMkLst>
          <pc:docMk/>
          <pc:sldMk cId="1789971666" sldId="265"/>
        </pc:sldMkLst>
        <pc:spChg chg="mod">
          <ac:chgData name="Саидова Фируза Махмадшарифовна" userId="S::stud144180@vyatsu.ru::08eb61ec-f431-4967-bc02-5b15fe77caa7" providerId="AD" clId="Web-{4E126CB4-5B2F-4BFB-CE13-6F02252D52EE}" dt="2023-04-19T12:27:05.957" v="44" actId="20577"/>
          <ac:spMkLst>
            <pc:docMk/>
            <pc:sldMk cId="1789971666" sldId="265"/>
            <ac:spMk id="3" creationId="{54DB2C6E-3B2F-72CA-01E2-FF4165C92E95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4E126CB4-5B2F-4BFB-CE13-6F02252D52EE}" dt="2023-04-19T12:26:03.018" v="36" actId="20577"/>
        <pc:sldMkLst>
          <pc:docMk/>
          <pc:sldMk cId="1090245667" sldId="266"/>
        </pc:sldMkLst>
        <pc:spChg chg="mod">
          <ac:chgData name="Саидова Фируза Махмадшарифовна" userId="S::stud144180@vyatsu.ru::08eb61ec-f431-4967-bc02-5b15fe77caa7" providerId="AD" clId="Web-{4E126CB4-5B2F-4BFB-CE13-6F02252D52EE}" dt="2023-04-19T12:26:03.018" v="36" actId="20577"/>
          <ac:spMkLst>
            <pc:docMk/>
            <pc:sldMk cId="1090245667" sldId="266"/>
            <ac:spMk id="3" creationId="{4058497B-8A24-1345-6F8A-DC3FE6ED7715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4E126CB4-5B2F-4BFB-CE13-6F02252D52EE}" dt="2023-04-19T12:03:07.042" v="1" actId="14100"/>
        <pc:sldMkLst>
          <pc:docMk/>
          <pc:sldMk cId="1406999817" sldId="271"/>
        </pc:sldMkLst>
        <pc:spChg chg="mod">
          <ac:chgData name="Саидова Фируза Махмадшарифовна" userId="S::stud144180@vyatsu.ru::08eb61ec-f431-4967-bc02-5b15fe77caa7" providerId="AD" clId="Web-{4E126CB4-5B2F-4BFB-CE13-6F02252D52EE}" dt="2023-04-19T12:03:07.042" v="1" actId="14100"/>
          <ac:spMkLst>
            <pc:docMk/>
            <pc:sldMk cId="1406999817" sldId="271"/>
            <ac:spMk id="2" creationId="{5FB497C0-22D0-1BD9-6B2B-13259154F39E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4E126CB4-5B2F-4BFB-CE13-6F02252D52EE}" dt="2023-04-19T12:26:30.925" v="39"/>
        <pc:sldMkLst>
          <pc:docMk/>
          <pc:sldMk cId="3407266579" sldId="275"/>
        </pc:sldMkLst>
        <pc:spChg chg="mod">
          <ac:chgData name="Саидова Фируза Махмадшарифовна" userId="S::stud144180@vyatsu.ru::08eb61ec-f431-4967-bc02-5b15fe77caa7" providerId="AD" clId="Web-{4E126CB4-5B2F-4BFB-CE13-6F02252D52EE}" dt="2023-04-19T12:26:30.925" v="39"/>
          <ac:spMkLst>
            <pc:docMk/>
            <pc:sldMk cId="3407266579" sldId="275"/>
            <ac:spMk id="2" creationId="{1263037B-0296-E35D-C3C2-0C2EC9354359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4E126CB4-5B2F-4BFB-CE13-6F02252D52EE}" dt="2023-04-19T12:25:42.971" v="34" actId="14100"/>
        <pc:sldMkLst>
          <pc:docMk/>
          <pc:sldMk cId="3960817251" sldId="276"/>
        </pc:sldMkLst>
        <pc:spChg chg="mod">
          <ac:chgData name="Саидова Фируза Махмадшарифовна" userId="S::stud144180@vyatsu.ru::08eb61ec-f431-4967-bc02-5b15fe77caa7" providerId="AD" clId="Web-{4E126CB4-5B2F-4BFB-CE13-6F02252D52EE}" dt="2023-04-19T12:25:42.971" v="34" actId="14100"/>
          <ac:spMkLst>
            <pc:docMk/>
            <pc:sldMk cId="3960817251" sldId="276"/>
            <ac:spMk id="2" creationId="{1263037B-0296-E35D-C3C2-0C2EC9354359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4E126CB4-5B2F-4BFB-CE13-6F02252D52EE}" dt="2023-04-19T12:28:20.536" v="46" actId="20577"/>
        <pc:sldMkLst>
          <pc:docMk/>
          <pc:sldMk cId="3453099164" sldId="278"/>
        </pc:sldMkLst>
        <pc:spChg chg="mod">
          <ac:chgData name="Саидова Фируза Махмадшарифовна" userId="S::stud144180@vyatsu.ru::08eb61ec-f431-4967-bc02-5b15fe77caa7" providerId="AD" clId="Web-{4E126CB4-5B2F-4BFB-CE13-6F02252D52EE}" dt="2023-04-19T12:28:20.536" v="46" actId="20577"/>
          <ac:spMkLst>
            <pc:docMk/>
            <pc:sldMk cId="3453099164" sldId="278"/>
            <ac:spMk id="2" creationId="{1263037B-0296-E35D-C3C2-0C2EC9354359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4E126CB4-5B2F-4BFB-CE13-6F02252D52EE}" dt="2023-04-19T12:08:51.907" v="10" actId="20577"/>
        <pc:sldMkLst>
          <pc:docMk/>
          <pc:sldMk cId="384272128" sldId="281"/>
        </pc:sldMkLst>
        <pc:spChg chg="mod">
          <ac:chgData name="Саидова Фируза Махмадшарифовна" userId="S::stud144180@vyatsu.ru::08eb61ec-f431-4967-bc02-5b15fe77caa7" providerId="AD" clId="Web-{4E126CB4-5B2F-4BFB-CE13-6F02252D52EE}" dt="2023-04-19T12:08:51.907" v="10" actId="20577"/>
          <ac:spMkLst>
            <pc:docMk/>
            <pc:sldMk cId="384272128" sldId="281"/>
            <ac:spMk id="3" creationId="{9CB9D428-8FEA-77C1-1E17-F7B6719FA4AC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4E126CB4-5B2F-4BFB-CE13-6F02252D52EE}" dt="2023-04-19T12:09:00.251" v="11" actId="20577"/>
        <pc:sldMkLst>
          <pc:docMk/>
          <pc:sldMk cId="927997573" sldId="282"/>
        </pc:sldMkLst>
        <pc:spChg chg="mod">
          <ac:chgData name="Саидова Фируза Махмадшарифовна" userId="S::stud144180@vyatsu.ru::08eb61ec-f431-4967-bc02-5b15fe77caa7" providerId="AD" clId="Web-{4E126CB4-5B2F-4BFB-CE13-6F02252D52EE}" dt="2023-04-19T12:09:00.251" v="11" actId="20577"/>
          <ac:spMkLst>
            <pc:docMk/>
            <pc:sldMk cId="927997573" sldId="282"/>
            <ac:spMk id="3" creationId="{D2BA75AB-A379-3606-44F0-3DD5C16E0F3D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4E126CB4-5B2F-4BFB-CE13-6F02252D52EE}" dt="2023-04-19T12:28:35.005" v="47" actId="14100"/>
        <pc:sldMkLst>
          <pc:docMk/>
          <pc:sldMk cId="1068640975" sldId="283"/>
        </pc:sldMkLst>
        <pc:spChg chg="mod">
          <ac:chgData name="Саидова Фируза Махмадшарифовна" userId="S::stud144180@vyatsu.ru::08eb61ec-f431-4967-bc02-5b15fe77caa7" providerId="AD" clId="Web-{4E126CB4-5B2F-4BFB-CE13-6F02252D52EE}" dt="2023-04-19T12:28:35.005" v="47" actId="14100"/>
          <ac:spMkLst>
            <pc:docMk/>
            <pc:sldMk cId="1068640975" sldId="283"/>
            <ac:spMk id="2" creationId="{1263037B-0296-E35D-C3C2-0C2EC9354359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4E126CB4-5B2F-4BFB-CE13-6F02252D52EE}" dt="2023-04-19T12:30:09.335" v="50" actId="14100"/>
        <pc:sldMkLst>
          <pc:docMk/>
          <pc:sldMk cId="638588612" sldId="285"/>
        </pc:sldMkLst>
        <pc:spChg chg="mod">
          <ac:chgData name="Саидова Фируза Махмадшарифовна" userId="S::stud144180@vyatsu.ru::08eb61ec-f431-4967-bc02-5b15fe77caa7" providerId="AD" clId="Web-{4E126CB4-5B2F-4BFB-CE13-6F02252D52EE}" dt="2023-04-19T12:30:09.335" v="50" actId="14100"/>
          <ac:spMkLst>
            <pc:docMk/>
            <pc:sldMk cId="638588612" sldId="285"/>
            <ac:spMk id="2" creationId="{1263037B-0296-E35D-C3C2-0C2EC9354359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4E126CB4-5B2F-4BFB-CE13-6F02252D52EE}" dt="2023-04-19T12:29:42.069" v="49" actId="14100"/>
        <pc:sldMkLst>
          <pc:docMk/>
          <pc:sldMk cId="2313378179" sldId="286"/>
        </pc:sldMkLst>
        <pc:spChg chg="mod">
          <ac:chgData name="Саидова Фируза Махмадшарифовна" userId="S::stud144180@vyatsu.ru::08eb61ec-f431-4967-bc02-5b15fe77caa7" providerId="AD" clId="Web-{4E126CB4-5B2F-4BFB-CE13-6F02252D52EE}" dt="2023-04-19T12:29:42.069" v="49" actId="14100"/>
          <ac:spMkLst>
            <pc:docMk/>
            <pc:sldMk cId="2313378179" sldId="286"/>
            <ac:spMk id="2" creationId="{1263037B-0296-E35D-C3C2-0C2EC9354359}"/>
          </ac:spMkLst>
        </pc:spChg>
      </pc:sldChg>
    </pc:docChg>
  </pc:docChgLst>
  <pc:docChgLst>
    <pc:chgData name="Саидова Фируза Махмадшарифовна" userId="S::stud144180@vyatsu.ru::08eb61ec-f431-4967-bc02-5b15fe77caa7" providerId="AD" clId="Web-{76997DAC-E81B-7FD4-0A7E-ADFCDB0B5F3E}"/>
    <pc:docChg chg="modSld">
      <pc:chgData name="Саидова Фируза Махмадшарифовна" userId="S::stud144180@vyatsu.ru::08eb61ec-f431-4967-bc02-5b15fe77caa7" providerId="AD" clId="Web-{76997DAC-E81B-7FD4-0A7E-ADFCDB0B5F3E}" dt="2023-04-19T13:02:34.202" v="0" actId="20577"/>
      <pc:docMkLst>
        <pc:docMk/>
      </pc:docMkLst>
      <pc:sldChg chg="modSp">
        <pc:chgData name="Саидова Фируза Махмадшарифовна" userId="S::stud144180@vyatsu.ru::08eb61ec-f431-4967-bc02-5b15fe77caa7" providerId="AD" clId="Web-{76997DAC-E81B-7FD4-0A7E-ADFCDB0B5F3E}" dt="2023-04-19T13:02:34.202" v="0" actId="20577"/>
        <pc:sldMkLst>
          <pc:docMk/>
          <pc:sldMk cId="1936728127" sldId="257"/>
        </pc:sldMkLst>
        <pc:spChg chg="mod">
          <ac:chgData name="Саидова Фируза Махмадшарифовна" userId="S::stud144180@vyatsu.ru::08eb61ec-f431-4967-bc02-5b15fe77caa7" providerId="AD" clId="Web-{76997DAC-E81B-7FD4-0A7E-ADFCDB0B5F3E}" dt="2023-04-19T13:02:34.202" v="0" actId="20577"/>
          <ac:spMkLst>
            <pc:docMk/>
            <pc:sldMk cId="1936728127" sldId="257"/>
            <ac:spMk id="3" creationId="{64492776-BEFE-5311-7BAE-1A14AEB8D6F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2840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507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158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314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322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674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699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520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84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530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7786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880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657F69E0-C4B0-4BEC-A689-4F8D877F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BD6E9F-4725-723E-1824-466F4B5D90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20475" r="-1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B497C0-22D0-1BD9-6B2B-13259154F3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9434" y="1122363"/>
            <a:ext cx="11602528" cy="4256560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z="9600" dirty="0">
                <a:solidFill>
                  <a:srgbClr val="FFFFFF"/>
                </a:solidFill>
                <a:latin typeface="Times New Roman"/>
                <a:cs typeface="Times New Roman"/>
              </a:rPr>
              <a:t>Индустрия туризма и гостеприимства</a:t>
            </a:r>
            <a:endParaRPr lang="ru-RU" sz="9600">
              <a:solidFill>
                <a:srgbClr val="FFFFFF"/>
              </a:solidFill>
              <a:latin typeface="Times New Roman"/>
              <a:ea typeface="+mj-lt"/>
              <a:cs typeface="Times New Roman"/>
            </a:endParaRPr>
          </a:p>
          <a:p>
            <a:endParaRPr lang="ru-RU" sz="9600" dirty="0">
              <a:solidFill>
                <a:srgbClr val="FFFFFF"/>
              </a:solidFill>
              <a:latin typeface="Times New Roman"/>
              <a:cs typeface="Calibri Light"/>
            </a:endParaRPr>
          </a:p>
        </p:txBody>
      </p:sp>
      <p:sp>
        <p:nvSpPr>
          <p:cNvPr id="25" name="sketchy line">
            <a:extLst>
              <a:ext uri="{FF2B5EF4-FFF2-40B4-BE49-F238E27FC236}">
                <a16:creationId xmlns:a16="http://schemas.microsoft.com/office/drawing/2014/main" id="{9F6380B4-6A1C-481E-8408-B4E6C75B9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368623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4450" cap="rnd">
            <a:solidFill>
              <a:srgbClr val="FFFFFF">
                <a:alpha val="75000"/>
              </a:srgb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9998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711674-3850-F49B-4049-9852B96925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Пиар-менеджер </a:t>
            </a:r>
            <a:r>
              <a:rPr lang="" b="0" i="0" dirty="0">
                <a:effectLst/>
                <a:latin typeface="Times New Roman"/>
                <a:cs typeface="Times New Roman"/>
              </a:rPr>
              <a:t>– важная профессия в индустрии гостеприимства.</a:t>
            </a:r>
            <a:r>
              <a:rPr lang="" dirty="0">
                <a:latin typeface="Times New Roman"/>
                <a:cs typeface="Times New Roman"/>
              </a:rPr>
              <a:t> </a:t>
            </a:r>
            <a:r>
              <a:rPr lang="" b="0" i="0" dirty="0">
                <a:effectLst/>
                <a:latin typeface="Times New Roman"/>
                <a:cs typeface="Times New Roman"/>
              </a:rPr>
              <a:t>В обязанности PR-менеджера входит</a:t>
            </a:r>
            <a:r>
              <a:rPr lang="" dirty="0">
                <a:latin typeface="Times New Roman"/>
                <a:cs typeface="Times New Roman"/>
              </a:rPr>
              <a:t> 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dirty="0">
                <a:latin typeface="Times New Roman"/>
                <a:cs typeface="Times New Roman"/>
              </a:rPr>
              <a:t>написание</a:t>
            </a:r>
            <a:r>
              <a:rPr lang="" b="0" i="0" dirty="0">
                <a:effectLst/>
                <a:latin typeface="Times New Roman"/>
                <a:cs typeface="Times New Roman"/>
              </a:rPr>
              <a:t> пресс-релизов, все контакты </a:t>
            </a:r>
            <a:r>
              <a:rPr lang="" dirty="0">
                <a:latin typeface="Times New Roman"/>
                <a:cs typeface="Times New Roman"/>
              </a:rPr>
              <a:t>со СМИ</a:t>
            </a:r>
            <a:r>
              <a:rPr lang="" b="0" i="0" dirty="0">
                <a:effectLst/>
                <a:latin typeface="Times New Roman"/>
                <a:cs typeface="Times New Roman"/>
              </a:rPr>
              <a:t>,</a:t>
            </a:r>
            <a:r>
              <a:rPr lang="" dirty="0">
                <a:latin typeface="Times New Roman"/>
                <a:cs typeface="Times New Roman"/>
              </a:rPr>
              <a:t> </a:t>
            </a:r>
            <a:r>
              <a:rPr lang="" b="0" i="0" dirty="0">
                <a:effectLst/>
                <a:latin typeface="Times New Roman"/>
                <a:cs typeface="Times New Roman"/>
              </a:rPr>
              <a:t>формирование позитивного образа бренда, мониторинг конкурентной среды, а также организация мероприятий.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2656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63037B-0296-E35D-C3C2-0C2EC93543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47561" cy="406627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>
                <a:latin typeface="Times New Roman"/>
                <a:ea typeface="+mj-lt"/>
                <a:cs typeface="+mj-lt"/>
              </a:rPr>
              <a:t>Управляющий кафе или ресторана</a:t>
            </a:r>
            <a:endParaRPr lang="ru-RU" dirty="0">
              <a:latin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099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F02BC3-ACF6-0A6C-06FA-4C98B17F29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0" i="0" dirty="0">
                <a:effectLst/>
                <a:latin typeface="Times New Roman"/>
                <a:cs typeface="Times New Roman"/>
              </a:rPr>
              <a:t>Главная обязанность </a:t>
            </a:r>
            <a:r>
              <a:rPr lang="" b="1" i="0" dirty="0">
                <a:effectLst/>
                <a:latin typeface="Times New Roman"/>
                <a:cs typeface="Times New Roman"/>
              </a:rPr>
              <a:t>менеджера ресторана </a:t>
            </a:r>
            <a:r>
              <a:rPr lang="" b="0" i="0" dirty="0">
                <a:effectLst/>
                <a:latin typeface="Times New Roman"/>
                <a:cs typeface="Times New Roman"/>
              </a:rPr>
              <a:t>– управление заведением от имени владельцев. В течение дня он решает самые разные задачи, начиная от консультации с шеф-поваром по поводу меню на день и заканчивая проверкой готовности кухни к выполнению заказов.</a:t>
            </a:r>
            <a:endParaRPr lang="ru-RU" b="0" i="0" dirty="0">
              <a:effectLst/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" dirty="0">
              <a:latin typeface="Times New Roman"/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2469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63037B-0296-E35D-C3C2-0C2EC93543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662579" cy="405189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Администратор гостиницы</a:t>
            </a:r>
            <a:endParaRPr lang="ru-RU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8117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2A00DB-4217-6528-C5AA-F150F40C8D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0" i="0" dirty="0">
                <a:effectLst/>
                <a:latin typeface="Times New Roman"/>
                <a:cs typeface="Times New Roman"/>
              </a:rPr>
              <a:t>Заботы по обслуживанию постояльцев берет на себя </a:t>
            </a:r>
            <a:r>
              <a:rPr lang="" b="1" i="0" dirty="0">
                <a:effectLst/>
                <a:latin typeface="Times New Roman"/>
                <a:cs typeface="Times New Roman"/>
              </a:rPr>
              <a:t>администратор гостиницы</a:t>
            </a:r>
            <a:r>
              <a:rPr lang="" b="0" i="0" dirty="0">
                <a:effectLst/>
                <a:latin typeface="Times New Roman"/>
                <a:cs typeface="Times New Roman"/>
              </a:rPr>
              <a:t>. В его обязанности входит встреча гостей, распределение номеров, прием звонков, контроль броней, выполнение особых запросов клиентов, а также координация работы горничных, носильщиков, тур-гидов.</a:t>
            </a:r>
            <a:r>
              <a:rPr lang="" dirty="0">
                <a:latin typeface="Times New Roman"/>
                <a:cs typeface="Times New Roman"/>
              </a:rPr>
              <a:t> 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8768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63037B-0296-E35D-C3C2-0C2EC93543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33184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Организация мероприятий</a:t>
            </a:r>
            <a:endParaRPr lang="ru-RU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760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20B1EA-25E2-7423-29B0-53176B5ED0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0" i="0" dirty="0">
                <a:effectLst/>
                <a:latin typeface="Times New Roman"/>
                <a:cs typeface="Times New Roman"/>
              </a:rPr>
              <a:t>О</a:t>
            </a:r>
            <a:r>
              <a:rPr lang="" b="1" i="0" dirty="0">
                <a:effectLst/>
                <a:latin typeface="Times New Roman"/>
                <a:cs typeface="Times New Roman"/>
              </a:rPr>
              <a:t>рганизация мероприятий </a:t>
            </a:r>
            <a:r>
              <a:rPr lang="" b="0" i="0" dirty="0">
                <a:effectLst/>
                <a:latin typeface="Times New Roman"/>
                <a:cs typeface="Times New Roman"/>
              </a:rPr>
              <a:t>– существенный сегмент индустрии гостеприимства. В обязанности ивент-менеджера входит планирование, организация и проведение самых разных событий: от выставок промышленности до фэшн-шоу и международных спортивных соревнований.</a:t>
            </a:r>
            <a:r>
              <a:rPr lang="" dirty="0">
                <a:latin typeface="Times New Roman"/>
                <a:cs typeface="Times New Roman"/>
              </a:rPr>
              <a:t> 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717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63037B-0296-E35D-C3C2-0C2EC93543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446920" cy="405189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Бренд-менеджер</a:t>
            </a:r>
            <a:endParaRPr lang="ru-RU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333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DB2C6E-3B2F-72CA-01E2-FF4165C92E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" b="0" i="0" dirty="0">
                <a:effectLst/>
                <a:latin typeface="Times New Roman"/>
                <a:cs typeface="Times New Roman"/>
              </a:rPr>
              <a:t>Компании давно</a:t>
            </a:r>
            <a:r>
              <a:rPr lang="" dirty="0">
                <a:latin typeface="Times New Roman"/>
                <a:cs typeface="Times New Roman"/>
              </a:rPr>
              <a:t> </a:t>
            </a:r>
            <a:r>
              <a:rPr lang="" b="0" i="0" dirty="0">
                <a:effectLst/>
                <a:latin typeface="Times New Roman"/>
                <a:cs typeface="Times New Roman"/>
              </a:rPr>
              <a:t>оценили важную роль </a:t>
            </a:r>
            <a:r>
              <a:rPr lang="" b="1" i="0" dirty="0">
                <a:effectLst/>
                <a:latin typeface="Times New Roman"/>
                <a:cs typeface="Times New Roman"/>
              </a:rPr>
              <a:t>бренд-менеджеров</a:t>
            </a:r>
            <a:r>
              <a:rPr lang="" b="0" i="0" dirty="0">
                <a:effectLst/>
                <a:latin typeface="Times New Roman"/>
                <a:cs typeface="Times New Roman"/>
              </a:rPr>
              <a:t> в успехе бизнеса. Такие специалисты отвечают за управление торговой маркой: создают имидж, планируют выпуск новых продуктов и услуг, совершенствуют существующие, участвуют в планировании рекламных кампаний.</a:t>
            </a:r>
            <a:r>
              <a:rPr lang="" dirty="0">
                <a:latin typeface="Times New Roman"/>
                <a:cs typeface="Times New Roman"/>
              </a:rPr>
              <a:t> </a:t>
            </a:r>
            <a:r>
              <a:rPr lang="" b="0" i="0" dirty="0">
                <a:effectLst/>
                <a:latin typeface="Times New Roman"/>
                <a:cs typeface="Times New Roman"/>
              </a:rPr>
              <a:t>Кроме того, в обязанности бренд-менеджеров входит тесный контакт с отделом маркетинга и продаж.</a:t>
            </a:r>
            <a:r>
              <a:rPr lang="" dirty="0">
                <a:latin typeface="Times New Roman"/>
                <a:cs typeface="Times New Roman"/>
              </a:rPr>
              <a:t> 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9716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63037B-0296-E35D-C3C2-0C2EC93543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15253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latin typeface="Times New Roman"/>
                <a:ea typeface="+mj-lt"/>
                <a:cs typeface="+mj-lt"/>
              </a:rPr>
              <a:t>Менеджер</a:t>
            </a:r>
            <a:r>
              <a:rPr lang="en-US" dirty="0">
                <a:latin typeface="Times New Roman"/>
                <a:ea typeface="+mj-lt"/>
                <a:cs typeface="+mj-lt"/>
              </a:rPr>
              <a:t> </a:t>
            </a:r>
            <a:r>
              <a:rPr lang="en-US" dirty="0" err="1">
                <a:latin typeface="Times New Roman"/>
                <a:ea typeface="+mj-lt"/>
                <a:cs typeface="+mj-lt"/>
              </a:rPr>
              <a:t>по</a:t>
            </a:r>
            <a:r>
              <a:rPr lang="en-US" dirty="0">
                <a:latin typeface="Times New Roman"/>
                <a:ea typeface="+mj-lt"/>
                <a:cs typeface="+mj-lt"/>
              </a:rPr>
              <a:t> </a:t>
            </a:r>
            <a:br>
              <a:rPr lang="en-US" dirty="0">
                <a:latin typeface="Times New Roman"/>
                <a:ea typeface="+mj-lt"/>
                <a:cs typeface="+mj-lt"/>
              </a:rPr>
            </a:br>
            <a:r>
              <a:rPr lang="en-US" dirty="0" err="1">
                <a:latin typeface="Times New Roman"/>
                <a:ea typeface="+mj-lt"/>
                <a:cs typeface="+mj-lt"/>
              </a:rPr>
              <a:t>питанию</a:t>
            </a:r>
            <a:endParaRPr lang="ru-RU" dirty="0" err="1">
              <a:latin typeface="Times New Roman"/>
              <a:cs typeface="Calibri Ligh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005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492776-BEFE-5311-7BAE-1A14AEB8D6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Индустрия туризма и гостеприимства</a:t>
            </a:r>
            <a:r>
              <a:rPr lang="" i="0" dirty="0">
                <a:effectLst/>
                <a:latin typeface="Times New Roman"/>
                <a:cs typeface="Times New Roman"/>
              </a:rPr>
              <a:t> —неотъемлемая часть обширнейшей сферы услуг, которая является одним из важнейших и динамично развивающихся секторов современной мировой экономики. В развитых странах доля услуг в валовом внутреннем продукте достигает 70%.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7281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C3BE47-4112-00CA-8E29-7D2B640E48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Менеджер по питанию</a:t>
            </a:r>
            <a:r>
              <a:rPr lang="" b="0" i="0" dirty="0">
                <a:effectLst/>
                <a:latin typeface="Times New Roman"/>
                <a:cs typeface="Times New Roman"/>
              </a:rPr>
              <a:t> (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food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and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beverage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manager</a:t>
            </a:r>
            <a:r>
              <a:rPr lang="" b="0" i="0" dirty="0">
                <a:effectLst/>
                <a:latin typeface="Times New Roman"/>
                <a:cs typeface="Times New Roman"/>
              </a:rPr>
              <a:t>) отвечает за еду и напитки. Такие специалисты востребованы в ресторанах, кафе, круизных и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кейтеринговых</a:t>
            </a:r>
            <a:r>
              <a:rPr lang="" b="0" i="0" dirty="0">
                <a:effectLst/>
                <a:latin typeface="Times New Roman"/>
                <a:cs typeface="Times New Roman"/>
              </a:rPr>
              <a:t> компаниях, гостиницах, клубах и развлекательных центрах. </a:t>
            </a:r>
            <a:r>
              <a:rPr lang="" dirty="0">
                <a:latin typeface="Times New Roman"/>
                <a:cs typeface="Times New Roman"/>
              </a:rPr>
              <a:t>Одна из обязанностей</a:t>
            </a:r>
            <a:r>
              <a:rPr lang="" b="0" i="0" dirty="0">
                <a:effectLst/>
                <a:latin typeface="Times New Roman"/>
                <a:cs typeface="Times New Roman"/>
              </a:rPr>
              <a:t> менеджера по питанию включает:</a:t>
            </a:r>
            <a:endParaRPr lang="ru-RU" b="0" i="0">
              <a:effectLst/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b="0" i="0" dirty="0" err="1">
                <a:effectLst/>
                <a:latin typeface="Times New Roman"/>
                <a:cs typeface="Times New Roman"/>
              </a:rPr>
              <a:t>Участие</a:t>
            </a:r>
            <a:r>
              <a:rPr lang="" b="0" i="0" dirty="0">
                <a:effectLst/>
                <a:latin typeface="Times New Roman"/>
                <a:cs typeface="Times New Roman"/>
              </a:rPr>
              <a:t> в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формировании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меню</a:t>
            </a:r>
            <a:r>
              <a:rPr lang="" b="0" i="0" dirty="0">
                <a:effectLst/>
                <a:latin typeface="Times New Roman"/>
                <a:cs typeface="Times New Roman"/>
              </a:rPr>
              <a:t> и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винной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карты</a:t>
            </a:r>
            <a:endParaRPr lang="" b="0" i="0" dirty="0">
              <a:effectLst/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" b="0" i="0" dirty="0">
              <a:effectLst/>
              <a:latin typeface="Times New Roman"/>
              <a:cs typeface="Times New Roman"/>
            </a:endParaRPr>
          </a:p>
          <a:p>
            <a:endParaRPr lang="" b="0" i="0" dirty="0">
              <a:effectLst/>
              <a:latin typeface="Times New Roman"/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8557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63037B-0296-E35D-C3C2-0C2EC93543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806353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latin typeface="Times New Roman"/>
                <a:ea typeface="+mj-lt"/>
                <a:cs typeface="+mj-lt"/>
              </a:rPr>
              <a:t>Шеф-повар</a:t>
            </a:r>
            <a:endParaRPr lang="ru-RU" dirty="0" err="1">
              <a:latin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2665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58497B-8A24-1345-6F8A-DC3FE6ED77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0" i="0" dirty="0">
                <a:effectLst/>
                <a:latin typeface="Times New Roman"/>
                <a:cs typeface="Times New Roman"/>
              </a:rPr>
              <a:t>Без </a:t>
            </a:r>
            <a:r>
              <a:rPr lang="" b="1" i="0" dirty="0">
                <a:effectLst/>
                <a:latin typeface="Times New Roman"/>
                <a:cs typeface="Times New Roman"/>
              </a:rPr>
              <a:t>шеф-повара</a:t>
            </a:r>
            <a:r>
              <a:rPr lang="" b="0" i="0" dirty="0">
                <a:effectLst/>
                <a:latin typeface="Times New Roman"/>
                <a:cs typeface="Times New Roman"/>
              </a:rPr>
              <a:t> нет ресторана. Он составляет меню, контролирует соблюдение рецептуры, организует работу команды кухни, нередко, отвечает за закупку продуктов. Одна из любимых обязанностей шеф-поваров – разработка уникальных блюд, подаваемых в ресторане и привлекающих толпы посетителей.</a:t>
            </a:r>
            <a:endParaRPr lang="ru-RU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02456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63037B-0296-E35D-C3C2-0C2EC93543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763221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latin typeface="Times New Roman"/>
                <a:ea typeface="+mj-lt"/>
                <a:cs typeface="+mj-lt"/>
              </a:rPr>
              <a:t>Сомелье</a:t>
            </a:r>
            <a:endParaRPr lang="ru-RU" dirty="0" err="1">
              <a:latin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8172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883692-BC7C-B74E-6047-0535656BA5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endParaRPr lang="ru-RU" dirty="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Сомелье </a:t>
            </a:r>
            <a:r>
              <a:rPr lang="" b="0" i="0" dirty="0">
                <a:effectLst/>
                <a:latin typeface="Times New Roman"/>
                <a:cs typeface="Times New Roman"/>
              </a:rPr>
              <a:t>– это эксперт по винам и другим спиртным напиткам. Он работает в ресторанах и отелях высокого уровня. </a:t>
            </a:r>
            <a:r>
              <a:rPr lang="" dirty="0">
                <a:latin typeface="Times New Roman"/>
                <a:cs typeface="Times New Roman"/>
              </a:rPr>
              <a:t>Одной из обязанностей</a:t>
            </a:r>
            <a:r>
              <a:rPr lang="" b="0" i="0" dirty="0">
                <a:effectLst/>
                <a:latin typeface="Times New Roman"/>
                <a:cs typeface="Times New Roman"/>
              </a:rPr>
              <a:t> сомелье</a:t>
            </a:r>
            <a:r>
              <a:rPr lang="" dirty="0">
                <a:latin typeface="Times New Roman"/>
                <a:cs typeface="Times New Roman"/>
              </a:rPr>
              <a:t>:</a:t>
            </a:r>
            <a:endParaRPr lang="ru-RU" dirty="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b="0" i="0" dirty="0">
                <a:effectLst/>
                <a:latin typeface="Times New Roman"/>
                <a:cs typeface="Times New Roman"/>
              </a:rPr>
              <a:t>Консультирование посетителей ресторана по поводу оптимальных сочетаний вин и блюд из меню</a:t>
            </a:r>
            <a:endParaRPr lang="ru-RU" b="0" i="0">
              <a:effectLst/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b="0" i="0" dirty="0">
              <a:effectLst/>
              <a:latin typeface="Times New Roman"/>
              <a:cs typeface="Times New Roman"/>
            </a:endParaRPr>
          </a:p>
          <a:p>
            <a:endParaRPr lang="" dirty="0">
              <a:latin typeface="Times New Roman"/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549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63037B-0296-E35D-C3C2-0C2EC93543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76315" cy="40950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Гид-переводчик </a:t>
            </a:r>
            <a:endParaRPr lang="ru-RU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588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BA75AB-A379-3606-44F0-3DD5C16E0F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b="1" dirty="0">
                <a:latin typeface="Times New Roman"/>
                <a:cs typeface="Times New Roman"/>
              </a:rPr>
              <a:t>Гид-переводчик</a:t>
            </a:r>
            <a:r>
              <a:rPr lang="ru-RU" dirty="0">
                <a:latin typeface="Times New Roman"/>
                <a:cs typeface="Times New Roman"/>
              </a:rPr>
              <a:t> сопровождает иностранных гостей на протяжении всего тура: встречает, помогает с расселением, проводит экскурсии, рассказывает о принимающей стране, оформляет документы.</a:t>
            </a:r>
            <a:endParaRPr lang="ru-RU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ru-RU" b="1" dirty="0">
                <a:latin typeface="Times New Roman"/>
                <a:cs typeface="Times New Roman"/>
              </a:rPr>
              <a:t>Гиды-переводчики </a:t>
            </a:r>
            <a:r>
              <a:rPr lang="ru-RU" dirty="0">
                <a:latin typeface="Times New Roman"/>
                <a:cs typeface="Times New Roman"/>
              </a:rPr>
              <a:t>требуются в турагентствах и у туроператоров.  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997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63037B-0296-E35D-C3C2-0C2EC93543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76315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ea typeface="+mj-lt"/>
                <a:cs typeface="Times New Roman"/>
              </a:rPr>
              <a:t>Туроператор</a:t>
            </a:r>
            <a:endParaRPr lang="ru-RU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378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B9D428-8FEA-77C1-1E17-F7B6719FA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b="1" dirty="0">
                <a:latin typeface="Times New Roman"/>
                <a:cs typeface="Times New Roman"/>
              </a:rPr>
              <a:t>Туроператор </a:t>
            </a:r>
            <a:r>
              <a:rPr lang="ru-RU" dirty="0">
                <a:latin typeface="Times New Roman"/>
                <a:cs typeface="Times New Roman"/>
              </a:rPr>
              <a:t>организует отдых клиентов под ключ: помогает выбрать место, составляет программы туров с учетом бюджета, бронирует билеты и номера в отелях, оформляет визы, продумывает экскурсии.</a:t>
            </a:r>
            <a:endParaRPr lang="ru-RU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ru-RU" b="1" dirty="0">
                <a:latin typeface="Times New Roman"/>
                <a:cs typeface="Times New Roman"/>
              </a:rPr>
              <a:t>Туроператору</a:t>
            </a:r>
            <a:r>
              <a:rPr lang="ru-RU" dirty="0">
                <a:latin typeface="Times New Roman"/>
                <a:cs typeface="Times New Roman"/>
              </a:rPr>
              <a:t> требуются организаторские способности, коммуникабельность, активность, скрупулезность и внимательность.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721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63037B-0296-E35D-C3C2-0C2EC93543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90692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latin typeface="Times New Roman"/>
                <a:cs typeface="Times New Roman"/>
              </a:rPr>
              <a:t>Управляющий</a:t>
            </a:r>
            <a:r>
              <a:rPr lang="en-US" dirty="0">
                <a:latin typeface="Times New Roman"/>
                <a:cs typeface="Times New Roman"/>
              </a:rPr>
              <a:t>  </a:t>
            </a:r>
            <a:r>
              <a:rPr lang="en-US" dirty="0" err="1">
                <a:latin typeface="Times New Roman"/>
                <a:cs typeface="Times New Roman"/>
              </a:rPr>
              <a:t>отеля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9511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5FD729-77A6-98CE-04F1-07FBF0342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0" i="0" dirty="0">
                <a:effectLst/>
                <a:latin typeface="Times New Roman"/>
                <a:cs typeface="Times New Roman"/>
              </a:rPr>
              <a:t>Основная обязанность </a:t>
            </a:r>
            <a:r>
              <a:rPr lang="" b="1" i="0" dirty="0">
                <a:effectLst/>
                <a:latin typeface="Times New Roman"/>
                <a:cs typeface="Times New Roman"/>
              </a:rPr>
              <a:t>менеджера гостиницы </a:t>
            </a:r>
            <a:r>
              <a:rPr lang="" b="0" i="0" dirty="0">
                <a:effectLst/>
                <a:latin typeface="Times New Roman"/>
                <a:cs typeface="Times New Roman"/>
              </a:rPr>
              <a:t>– управление и контроль. Такие работники несут ответственность за оперативную работу отеля, нанимают и обучают персонал, управляют финансами, планируют ремонт помещений, работают с жалобами постояльцев, участвуют в проведении рекламных кампаний, плюс следят за соблюдением норм безопасности.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2934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63037B-0296-E35D-C3C2-0C2EC93543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791975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PR-менеджер</a:t>
            </a:r>
            <a:endParaRPr lang="ru-RU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409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24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Office Theme</vt:lpstr>
      <vt:lpstr>Индустрия туризма и гостеприимства </vt:lpstr>
      <vt:lpstr>Презентация PowerPoint</vt:lpstr>
      <vt:lpstr>Гид-переводчик </vt:lpstr>
      <vt:lpstr>Презентация PowerPoint</vt:lpstr>
      <vt:lpstr>Туроператор</vt:lpstr>
      <vt:lpstr>Презентация PowerPoint</vt:lpstr>
      <vt:lpstr>Управляющий  отеля</vt:lpstr>
      <vt:lpstr>Презентация PowerPoint</vt:lpstr>
      <vt:lpstr>PR-менеджер</vt:lpstr>
      <vt:lpstr>Презентация PowerPoint</vt:lpstr>
      <vt:lpstr>Управляющий кафе или ресторана</vt:lpstr>
      <vt:lpstr>Презентация PowerPoint</vt:lpstr>
      <vt:lpstr>Администратор гостиницы</vt:lpstr>
      <vt:lpstr>Презентация PowerPoint</vt:lpstr>
      <vt:lpstr>Организация мероприятий</vt:lpstr>
      <vt:lpstr>Презентация PowerPoint</vt:lpstr>
      <vt:lpstr>Бренд-менеджер</vt:lpstr>
      <vt:lpstr>Презентация PowerPoint</vt:lpstr>
      <vt:lpstr>Менеджер по  питанию</vt:lpstr>
      <vt:lpstr>Презентация PowerPoint</vt:lpstr>
      <vt:lpstr>Шеф-повар</vt:lpstr>
      <vt:lpstr>Презентация PowerPoint</vt:lpstr>
      <vt:lpstr>Сомелье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Индустрия туризма и гостеприимства</dc:title>
  <dc:creator>saidovafiruz55@gmail.com</dc:creator>
  <cp:lastModifiedBy>Фируза Саидова</cp:lastModifiedBy>
  <cp:revision>362</cp:revision>
  <dcterms:created xsi:type="dcterms:W3CDTF">2022-11-17T16:51:11Z</dcterms:created>
  <dcterms:modified xsi:type="dcterms:W3CDTF">2023-04-19T13:02:43Z</dcterms:modified>
</cp:coreProperties>
</file>