
<file path=[Content_Types].xml><?xml version="1.0" encoding="utf-8"?>
<Types xmlns="http://schemas.openxmlformats.org/package/2006/content-types">
  <Default Extension="jpeg" ContentType="image/jpeg"/>
  <Default Extension="mp4" ContentType="video/mp4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sldIdLst>
    <p:sldId id="258" r:id="rId2"/>
    <p:sldId id="257" r:id="rId3"/>
    <p:sldId id="259" r:id="rId4"/>
    <p:sldId id="261" r:id="rId5"/>
    <p:sldId id="262" r:id="rId6"/>
    <p:sldId id="266" r:id="rId7"/>
    <p:sldId id="263" r:id="rId8"/>
    <p:sldId id="260" r:id="rId9"/>
    <p:sldId id="271" r:id="rId10"/>
    <p:sldId id="268" r:id="rId11"/>
    <p:sldId id="272" r:id="rId12"/>
    <p:sldId id="269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B0E1BA3-AF04-D5E4-69DE-F08A760C1D9A}" v="424" dt="2023-04-20T07:40:33.4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2145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067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23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29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80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754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457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508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03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2863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236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4/20/2023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138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8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4" descr="Стек монеты">
            <a:extLst>
              <a:ext uri="{FF2B5EF4-FFF2-40B4-BE49-F238E27FC236}">
                <a16:creationId xmlns:a16="http://schemas.microsoft.com/office/drawing/2014/main" id="{E38FC6E5-4818-2E47-C453-5F7841DFC40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r="6250" b="6250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  <a:solidFill>
            <a:schemeClr val="bg1"/>
          </a:solidFill>
          <a:ln>
            <a:solidFill>
              <a:srgbClr val="4472C4"/>
            </a:solidFill>
          </a:ln>
        </p:spPr>
      </p:pic>
      <p:sp>
        <p:nvSpPr>
          <p:cNvPr id="18" name="Rectangle 10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B9AF43-D153-2597-CDBA-8EE7036A7F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ru-RU" sz="96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cs typeface="Calibri Light"/>
              </a:rPr>
              <a:t>Финансовый сектор</a:t>
            </a:r>
          </a:p>
        </p:txBody>
      </p:sp>
    </p:spTree>
    <p:extLst>
      <p:ext uri="{BB962C8B-B14F-4D97-AF65-F5344CB8AC3E}">
        <p14:creationId xmlns:p14="http://schemas.microsoft.com/office/powerpoint/2010/main" val="21271689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F8F4486-8EAC-5CCC-1049-F999F5228C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ru-RU" dirty="0">
                <a:latin typeface="Times New Roman"/>
                <a:ea typeface="+mn-lt"/>
                <a:cs typeface="+mn-lt"/>
              </a:rPr>
              <a:t>Специалист, который организует работу краудфандинговых платформ, проводит предварительную оценку проектов для получения краудфандингового финансирования, разбирает конфликты между вкладчиками и держателями проектов.</a:t>
            </a:r>
            <a:br>
              <a:rPr lang="ru-RU" dirty="0">
                <a:latin typeface="Times New Roman"/>
                <a:ea typeface="+mn-lt"/>
                <a:cs typeface="+mn-lt"/>
              </a:rPr>
            </a:br>
            <a:endParaRPr lang="ru-RU" dirty="0">
              <a:latin typeface="Times New Roman"/>
              <a:cs typeface="Calibri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5139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4786D2-F42F-7544-B787-6FE3FF0F7A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12465" y="1380754"/>
            <a:ext cx="6367069" cy="406626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/>
                <a:cs typeface="Times New Roman"/>
              </a:rPr>
              <a:t>Оценщик интеллектуальной собственности </a:t>
            </a: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2245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F8F4486-8EAC-5CCC-1049-F999F5228C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/>
                <a:ea typeface="+mn-lt"/>
                <a:cs typeface="+mn-lt"/>
              </a:rPr>
              <a:t>Специалист, определяющий стоимость нематериальных активов, таких как идеи, бизнес-модели, изобретения, материальные и социальные технологии и пр. Эта профессия уже существует в России – причем спрос пока превышает предложение: по данным портала </a:t>
            </a:r>
            <a:r>
              <a:rPr lang="ru-RU" dirty="0" err="1">
                <a:latin typeface="Times New Roman"/>
                <a:ea typeface="+mn-lt"/>
                <a:cs typeface="+mn-lt"/>
              </a:rPr>
              <a:t>HeadHunter</a:t>
            </a:r>
            <a:r>
              <a:rPr lang="ru-RU" dirty="0">
                <a:latin typeface="Times New Roman"/>
                <a:ea typeface="+mn-lt"/>
                <a:cs typeface="+mn-lt"/>
              </a:rPr>
              <a:t> за июль 2014 года, на 14 вакансий приходилось только 2 резюме.</a:t>
            </a:r>
            <a:endParaRPr lang="ru-RU">
              <a:latin typeface="Times New Roman"/>
              <a:cs typeface="Times New Roman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28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F8F4486-8EAC-5CCC-1049-F999F5228C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ru-RU" b="1">
                <a:latin typeface="Times New Roman"/>
                <a:ea typeface="+mn-lt"/>
                <a:cs typeface="+mn-lt"/>
              </a:rPr>
              <a:t>Финансовый сектор </a:t>
            </a:r>
            <a:r>
              <a:rPr lang="ru-RU">
                <a:latin typeface="Times New Roman"/>
                <a:ea typeface="+mn-lt"/>
                <a:cs typeface="+mn-lt"/>
              </a:rPr>
              <a:t>является одним из главных секторов экономики. Его особенность заключается в том, что это – сфера экономики, которая связана с долгосрочным, среднесрочным и краткосрочным кредитованием. Сектор финансов состоит из нескольких значимых организаций, чья деятельность регулирует работу сектора, его функционирование и контролирует результаты проведенной работы.</a:t>
            </a:r>
            <a:endParaRPr lang="ru-RU">
              <a:latin typeface="Times New Roman"/>
              <a:cs typeface="Calibri" panose="020F0502020204030204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22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4786D2-F42F-7544-B787-6FE3FF0F7A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605070" cy="4109402"/>
          </a:xfrm>
        </p:spPr>
        <p:txBody>
          <a:bodyPr vert="horz" lIns="91440" tIns="45720" rIns="91440" bIns="45720" rtlCol="0" anchor="ctr">
            <a:noAutofit/>
          </a:bodyPr>
          <a:lstStyle/>
          <a:p>
            <a:br>
              <a:rPr lang="ru-RU" dirty="0">
                <a:latin typeface="Times New Roman"/>
                <a:cs typeface="Times New Roman"/>
              </a:rPr>
            </a:br>
            <a:r>
              <a:rPr lang="ru-RU" dirty="0">
                <a:latin typeface="Times New Roman"/>
                <a:cs typeface="Times New Roman"/>
              </a:rPr>
              <a:t>Менеджер фонда прямых инвестиций в</a:t>
            </a:r>
            <a:br>
              <a:rPr lang="ru-RU" dirty="0">
                <a:latin typeface="Times New Roman"/>
                <a:cs typeface="Times New Roman"/>
              </a:rPr>
            </a:br>
            <a:r>
              <a:rPr lang="ru-RU" dirty="0">
                <a:latin typeface="Times New Roman"/>
                <a:cs typeface="Times New Roman"/>
              </a:rPr>
              <a:t>талантливых людей  </a:t>
            </a:r>
          </a:p>
          <a:p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5618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F8F4486-8EAC-5CCC-1049-F999F5228C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ru-RU" dirty="0">
                <a:latin typeface="Times New Roman"/>
                <a:ea typeface="+mn-lt"/>
                <a:cs typeface="+mn-lt"/>
              </a:rPr>
              <a:t>Специалист, занимающийся формированием «портфеля» из талантливых специалистов, сопровождает их образовательные и карьерные траектории с точки зрения максимизации их доходов и, соответственно, доходов фонда (по моделям агентов кинозвезд и молодых спортсменов).</a:t>
            </a: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3139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4786D2-F42F-7544-B787-6FE3FF0F7A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28126" y="1380754"/>
            <a:ext cx="6022011" cy="410940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>
                <a:latin typeface="Times New Roman"/>
                <a:cs typeface="Calibri Light"/>
              </a:rPr>
              <a:t>Мультивалютный переводчик</a:t>
            </a: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0421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F8F4486-8EAC-5CCC-1049-F999F5228C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ru-RU" dirty="0">
                <a:latin typeface="Times New Roman"/>
                <a:ea typeface="+mn-lt"/>
                <a:cs typeface="+mn-lt"/>
              </a:rPr>
              <a:t>Специалист по организации систем обмена традиционных, </a:t>
            </a:r>
            <a:r>
              <a:rPr lang="ru-RU" dirty="0" err="1">
                <a:latin typeface="Times New Roman"/>
                <a:ea typeface="+mn-lt"/>
                <a:cs typeface="+mn-lt"/>
              </a:rPr>
              <a:t>заслуговых</a:t>
            </a:r>
            <a:r>
              <a:rPr lang="ru-RU" dirty="0">
                <a:latin typeface="Times New Roman"/>
                <a:ea typeface="+mn-lt"/>
                <a:cs typeface="+mn-lt"/>
              </a:rPr>
              <a:t> и альтернативных валют. Уже сейчас существуют онлайн-сервисы, где можно поменять биткоины на Webmoney или перевести на обычный банковский счет в родной валюте (например, 24change.com или alfacashier.com).</a:t>
            </a:r>
            <a:endParaRPr lang="ru-RU" dirty="0">
              <a:latin typeface="Times New Roman"/>
              <a:cs typeface="Calibri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744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4786D2-F42F-7544-B787-6FE3FF0F7A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605070" cy="410940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>
                <a:latin typeface="Times New Roman"/>
                <a:cs typeface="Calibri Light"/>
              </a:rPr>
              <a:t>Разработчик персональных пенсионных планов</a:t>
            </a: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85058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F8F4486-8EAC-5CCC-1049-F999F5228C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/>
                <a:ea typeface="+mn-lt"/>
                <a:cs typeface="+mn-lt"/>
              </a:rPr>
              <a:t>Специалист по разработке модели персональных инвестиций в пенсионные фонды и другие финансовые инструменты в зависимости от уровня доходов, типа профессиональной деятельности, образа жизни и образа ожиданий старости.</a:t>
            </a: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1118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4786D2-F42F-7544-B787-6FE3FF0F7A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26843" y="992565"/>
            <a:ext cx="6352692" cy="4885778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>
                <a:latin typeface="Times New Roman"/>
                <a:cs typeface="Calibri Light"/>
              </a:rPr>
              <a:t>Менеджер краудфандинговых  платформ </a:t>
            </a:r>
            <a:endParaRPr lang="ru-RU">
              <a:latin typeface="Times New Roman"/>
              <a:cs typeface="Calibri Light" panose="020F0302020204030204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2980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Широкоэкранный</PresentationFormat>
  <Slides>12</Slides>
  <Notes>0</Notes>
  <HiddenSlides>0</HiddenSlide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Финансовый сектор</vt:lpstr>
      <vt:lpstr>Презентация PowerPoint</vt:lpstr>
      <vt:lpstr> Менеджер фонда прямых инвестиций в талантливых людей   </vt:lpstr>
      <vt:lpstr>Презентация PowerPoint</vt:lpstr>
      <vt:lpstr>Мультивалютный переводчик</vt:lpstr>
      <vt:lpstr>Презентация PowerPoint</vt:lpstr>
      <vt:lpstr>Разработчик персональных пенсионных планов</vt:lpstr>
      <vt:lpstr>Презентация PowerPoint</vt:lpstr>
      <vt:lpstr>Менеджер краудфандинговых  платформ </vt:lpstr>
      <vt:lpstr>Презентация PowerPoint</vt:lpstr>
      <vt:lpstr>Оценщик интеллектуальной собственности 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revision>166</cp:revision>
  <dcterms:created xsi:type="dcterms:W3CDTF">2012-07-30T23:42:41Z</dcterms:created>
  <dcterms:modified xsi:type="dcterms:W3CDTF">2023-04-20T08:26:41Z</dcterms:modified>
</cp:coreProperties>
</file>