
<file path=[Content_Types].xml><?xml version="1.0" encoding="utf-8"?>
<Types xmlns="http://schemas.openxmlformats.org/package/2006/content-types">
  <Default Extension="jpeg" ContentType="image/jpeg"/>
  <Default Extension="mp4" ContentType="vide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66" r:id="rId4"/>
    <p:sldId id="259" r:id="rId5"/>
    <p:sldId id="269" r:id="rId6"/>
    <p:sldId id="260" r:id="rId7"/>
    <p:sldId id="268" r:id="rId8"/>
    <p:sldId id="261" r:id="rId9"/>
    <p:sldId id="267" r:id="rId10"/>
    <p:sldId id="262" r:id="rId11"/>
    <p:sldId id="270" r:id="rId12"/>
    <p:sldId id="27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DA635F-6AE7-E658-649C-2C76FF7E8639}" v="128" dt="2023-03-03T15:51:14.831"/>
    <p1510:client id="{DED8D5FB-6A88-B01A-9E85-FA806BC54D40}" v="22" dt="2023-04-23T09:06:00.8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922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218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645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78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9500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200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969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868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989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671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591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505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4">
            <a:extLst>
              <a:ext uri="{FF2B5EF4-FFF2-40B4-BE49-F238E27FC236}">
                <a16:creationId xmlns:a16="http://schemas.microsoft.com/office/drawing/2014/main" id="{CFFE4169-F6A0-0131-53AD-8C2CCDCB069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6250" b="6250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26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A3FF83-B483-9743-9E65-30ACE0C9D7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9600" dirty="0">
                <a:solidFill>
                  <a:srgbClr val="FFFFFF"/>
                </a:solidFill>
                <a:latin typeface="Times New Roman"/>
                <a:cs typeface="Times New Roman"/>
              </a:rPr>
              <a:t>Авиация</a:t>
            </a:r>
          </a:p>
        </p:txBody>
      </p:sp>
    </p:spTree>
    <p:extLst>
      <p:ext uri="{BB962C8B-B14F-4D97-AF65-F5344CB8AC3E}">
        <p14:creationId xmlns:p14="http://schemas.microsoft.com/office/powerpoint/2010/main" val="27596342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A2A826-C2D9-786D-39B5-CB4C20DBA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Приемосдатчик обеспечивает сохранность груза и багажа </a:t>
            </a:r>
            <a:r>
              <a:rPr lang="" i="0" dirty="0">
                <a:effectLst/>
                <a:latin typeface="Times New Roman"/>
                <a:cs typeface="Times New Roman"/>
              </a:rPr>
              <a:t>в пунктах формирования и оборота, а также на промежуточных станциях при отцепке и прицепке вагонов</a:t>
            </a:r>
            <a:r>
              <a:rPr lang="" b="0" i="0" dirty="0">
                <a:effectLst/>
                <a:latin typeface="Times New Roman"/>
                <a:cs typeface="Times New Roman"/>
              </a:rPr>
              <a:t>. Он знает правила перевозки грузов и багажа, порядок учета и правила оформления сопроводительных документов на перевозку, оптимальные схемы загрузки вагонов, устройство багажного вагона</a:t>
            </a:r>
            <a:r>
              <a:rPr lang="" dirty="0">
                <a:latin typeface="Times New Roman"/>
                <a:cs typeface="Times New Roman"/>
              </a:rPr>
              <a:t>.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1840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20248B-3BBF-A41D-0700-F57E2DDA4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25135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Авиадиспетчер</a:t>
            </a:r>
            <a:endParaRPr lang="ru-RU" dirty="0">
              <a:ea typeface="+mj-ea"/>
              <a:cs typeface="+mj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8059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EDF6894-F561-45D4-EF66-C17602DFFE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ea typeface="+mn-lt"/>
                <a:cs typeface="+mn-lt"/>
              </a:rPr>
              <a:t>Профессиональный авиадиспетчер</a:t>
            </a:r>
            <a:r>
              <a:rPr lang="ru-RU" dirty="0">
                <a:latin typeface="Times New Roman"/>
                <a:ea typeface="+mn-lt"/>
                <a:cs typeface="+mn-lt"/>
              </a:rPr>
              <a:t> должен уметь сохранять четкую концентрацию и быть внимательным к деталям. Его обязанность — поддерживать безопасность авиалиний и следить за трафиком. Во время работы он отслеживает направления и расстояния самолетов, поддерживает связь с пилотами, наблюдает за взлетами и посадками, а также наземным движением. </a:t>
            </a:r>
            <a:endParaRPr lang="ru-RU">
              <a:latin typeface="Times New Roman"/>
              <a:cs typeface="Calibri"/>
            </a:endParaRPr>
          </a:p>
          <a:p>
            <a:endParaRPr lang="ru-RU" sz="1300">
              <a:cs typeface="Calibri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018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07D514-8E70-D125-78BC-C3CEFBAE79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0" i="0" dirty="0">
                <a:effectLst/>
                <a:latin typeface="Times New Roman"/>
                <a:cs typeface="Times New Roman"/>
              </a:rPr>
              <a:t>Теория и практика передвижения по воздуху на летательных аппаратах, область человеческой деятельности, охватывающая создание и использование воздушных судов, необходимые для этого наземную инфраструктуру и специалистов, а также специализированные области знаний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549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092A41-5952-F5E2-0F72-CDE5E23B9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Пилот </a:t>
            </a:r>
            <a:endParaRPr lang="ru-RU">
              <a:ea typeface="+mj-ea"/>
              <a:cs typeface="+mj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912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0637D9B-184F-FF0C-B2ED-E6AC276831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Пилот воздушного судна или </a:t>
            </a:r>
            <a:r>
              <a:rPr lang="" b="1" dirty="0">
                <a:latin typeface="Times New Roman"/>
                <a:cs typeface="Times New Roman"/>
              </a:rPr>
              <a:t>авиатор</a:t>
            </a:r>
            <a:r>
              <a:rPr lang="" dirty="0">
                <a:latin typeface="Times New Roman"/>
                <a:cs typeface="Times New Roman"/>
              </a:rPr>
              <a:t>- это</a:t>
            </a:r>
            <a:r>
              <a:rPr lang="" b="0" i="0" dirty="0">
                <a:effectLst/>
                <a:latin typeface="Times New Roman"/>
                <a:cs typeface="Times New Roman"/>
              </a:rPr>
              <a:t> </a:t>
            </a:r>
            <a:r>
              <a:rPr lang="" i="0" dirty="0">
                <a:effectLst/>
                <a:latin typeface="Times New Roman"/>
                <a:cs typeface="Times New Roman"/>
              </a:rPr>
              <a:t>человек, который управляет полетом воздушного судна, управляя его направленными органами управления полетом</a:t>
            </a:r>
            <a:r>
              <a:rPr lang="" b="0" i="0" dirty="0">
                <a:effectLst/>
                <a:latin typeface="Times New Roman"/>
                <a:cs typeface="Times New Roman"/>
              </a:rPr>
              <a:t>. Некоторые другие члены экипажа, такие как штурманы или бортинженеры, также считаются авиаторами, поскольку они участвуют в управлении навигационными и двигательными системами самолета.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030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092A41-5952-F5E2-0F72-CDE5E23B9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5189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dirty="0" err="1">
                <a:latin typeface="Times New Roman"/>
                <a:cs typeface="Times New Roman"/>
              </a:rPr>
              <a:t>Бортпроводник</a:t>
            </a:r>
            <a:endParaRPr lang="ru-RU" dirty="0" err="1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658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559B74-9D45-5304-B8F5-1EC92A4CD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1" i="0" dirty="0" err="1">
                <a:effectLst/>
                <a:latin typeface="Times New Roman"/>
                <a:cs typeface="Times New Roman"/>
              </a:rPr>
              <a:t>Стюарде́сса</a:t>
            </a:r>
            <a:r>
              <a:rPr lang="" i="0" dirty="0">
                <a:effectLst/>
                <a:latin typeface="Times New Roman"/>
                <a:cs typeface="Times New Roman"/>
              </a:rPr>
              <a:t> (м. р. </a:t>
            </a:r>
            <a:r>
              <a:rPr lang="" i="0" dirty="0" err="1">
                <a:effectLst/>
                <a:latin typeface="Times New Roman"/>
                <a:cs typeface="Times New Roman"/>
              </a:rPr>
              <a:t>стю́а́рд</a:t>
            </a:r>
            <a:r>
              <a:rPr lang="" i="0" dirty="0">
                <a:effectLst/>
                <a:latin typeface="Times New Roman"/>
                <a:cs typeface="Times New Roman"/>
              </a:rPr>
              <a:t>; от англ. </a:t>
            </a:r>
            <a:r>
              <a:rPr lang="" i="0" dirty="0" err="1">
                <a:effectLst/>
                <a:latin typeface="Times New Roman"/>
                <a:cs typeface="Times New Roman"/>
              </a:rPr>
              <a:t>steward</a:t>
            </a:r>
            <a:r>
              <a:rPr lang="" i="0" dirty="0">
                <a:effectLst/>
                <a:latin typeface="Times New Roman"/>
                <a:cs typeface="Times New Roman"/>
              </a:rPr>
              <a:t> (</a:t>
            </a:r>
            <a:r>
              <a:rPr lang="" i="0" dirty="0" err="1">
                <a:effectLst/>
                <a:latin typeface="Times New Roman"/>
                <a:cs typeface="Times New Roman"/>
              </a:rPr>
              <a:t>ess</a:t>
            </a:r>
            <a:r>
              <a:rPr lang="" i="0" dirty="0">
                <a:effectLst/>
                <a:latin typeface="Times New Roman"/>
                <a:cs typeface="Times New Roman"/>
              </a:rPr>
              <a:t>)), также </a:t>
            </a:r>
            <a:r>
              <a:rPr lang="" i="0" dirty="0" err="1">
                <a:effectLst/>
                <a:latin typeface="Times New Roman"/>
                <a:cs typeface="Times New Roman"/>
              </a:rPr>
              <a:t>бортпроводни́к</a:t>
            </a:r>
            <a:r>
              <a:rPr lang="" i="0" dirty="0">
                <a:effectLst/>
                <a:latin typeface="Times New Roman"/>
                <a:cs typeface="Times New Roman"/>
              </a:rPr>
              <a:t> (</a:t>
            </a:r>
            <a:r>
              <a:rPr lang="" i="0" dirty="0" err="1">
                <a:effectLst/>
                <a:latin typeface="Times New Roman"/>
                <a:cs typeface="Times New Roman"/>
              </a:rPr>
              <a:t>ж.р</a:t>
            </a:r>
            <a:r>
              <a:rPr lang="" i="0" dirty="0">
                <a:effectLst/>
                <a:latin typeface="Times New Roman"/>
                <a:cs typeface="Times New Roman"/>
              </a:rPr>
              <a:t>. </a:t>
            </a:r>
            <a:r>
              <a:rPr lang="" i="0" dirty="0" err="1">
                <a:effectLst/>
                <a:latin typeface="Times New Roman"/>
                <a:cs typeface="Times New Roman"/>
              </a:rPr>
              <a:t>бортпроводни́ца</a:t>
            </a:r>
            <a:r>
              <a:rPr lang="" i="0" dirty="0">
                <a:effectLst/>
                <a:latin typeface="Times New Roman"/>
                <a:cs typeface="Times New Roman"/>
              </a:rPr>
              <a:t>) — член кабинного экипажа, специалист рядового состава на водных и воздушных судах, выполняющий на них работы по обслуживанию пассажиров, но главным образом ответственный за безопасность пассажиров (в случае аварии — помощь пассажирам, и т. п.).</a:t>
            </a:r>
            <a:endParaRPr lang="ru-RU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413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092A41-5952-F5E2-0F72-CDE5E23B9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Инженер по эксплуатации    аэродромов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819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2A33EE-0BBD-BBE5-EEF0-B906BB4757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endParaRPr lang="ru-RU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Инженер по эксплуатации аэродромов</a:t>
            </a:r>
            <a:r>
              <a:rPr lang="" b="0" i="0" dirty="0">
                <a:effectLst/>
                <a:latin typeface="Times New Roman"/>
                <a:cs typeface="Times New Roman"/>
              </a:rPr>
              <a:t> -</a:t>
            </a:r>
            <a:r>
              <a:rPr lang="" dirty="0">
                <a:latin typeface="Times New Roman"/>
                <a:cs typeface="Times New Roman"/>
              </a:rPr>
              <a:t> </a:t>
            </a:r>
            <a:r>
              <a:rPr lang="" b="0" i="0" dirty="0">
                <a:effectLst/>
                <a:latin typeface="Times New Roman"/>
                <a:cs typeface="Times New Roman"/>
              </a:rPr>
              <a:t>специалист, </a:t>
            </a:r>
            <a:r>
              <a:rPr lang="" i="0" dirty="0">
                <a:effectLst/>
                <a:latin typeface="Times New Roman"/>
                <a:cs typeface="Times New Roman"/>
              </a:rPr>
              <a:t>отвечающий за техническое состояние аэропортов и региональных аэродромов</a:t>
            </a:r>
            <a:r>
              <a:rPr lang="" b="0" i="0" dirty="0">
                <a:effectLst/>
                <a:latin typeface="Times New Roman"/>
                <a:cs typeface="Times New Roman"/>
              </a:rPr>
              <a:t>, в том числе системы обеспечения, основную и вспомогательную инфраструктуру объекта.</a:t>
            </a:r>
            <a:endParaRPr lang="ru-RU" b="0" i="0" dirty="0">
              <a:effectLst/>
              <a:latin typeface="Times New Roman"/>
              <a:cs typeface="Times New Roman"/>
            </a:endParaRPr>
          </a:p>
          <a:p>
            <a:endParaRPr lang="" sz="2200" b="0" i="0">
              <a:effectLst/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989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092A41-5952-F5E2-0F72-CDE5E23B9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51893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6000" dirty="0" err="1">
                <a:latin typeface="Times New Roman"/>
                <a:ea typeface="+mj-lt"/>
                <a:cs typeface="+mj-lt"/>
              </a:rPr>
              <a:t>Приемостадчикгруза</a:t>
            </a:r>
            <a:r>
              <a:rPr lang="en-US" sz="6000" dirty="0">
                <a:latin typeface="Times New Roman"/>
                <a:ea typeface="+mj-lt"/>
                <a:cs typeface="+mj-lt"/>
              </a:rPr>
              <a:t> и </a:t>
            </a:r>
            <a:r>
              <a:rPr lang="en-US" sz="6000" dirty="0" err="1">
                <a:latin typeface="Times New Roman"/>
                <a:ea typeface="+mj-lt"/>
                <a:cs typeface="+mj-lt"/>
              </a:rPr>
              <a:t>багажа</a:t>
            </a:r>
            <a:endParaRPr lang="ru-RU" sz="6000" dirty="0" err="1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8420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12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Авиация</vt:lpstr>
      <vt:lpstr>Презентация PowerPoint</vt:lpstr>
      <vt:lpstr>Пилот </vt:lpstr>
      <vt:lpstr>Презентация PowerPoint</vt:lpstr>
      <vt:lpstr>Бортпроводник</vt:lpstr>
      <vt:lpstr>Презентация PowerPoint</vt:lpstr>
      <vt:lpstr>Инженер по эксплуатации    аэродромов</vt:lpstr>
      <vt:lpstr>Презентация PowerPoint</vt:lpstr>
      <vt:lpstr>Приемостадчикгруза и багажа</vt:lpstr>
      <vt:lpstr>Презентация PowerPoint</vt:lpstr>
      <vt:lpstr>Авиадиспетчер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Фируза Саидова</dc:creator>
  <cp:lastModifiedBy>Фируза Саидова</cp:lastModifiedBy>
  <cp:revision>129</cp:revision>
  <dcterms:created xsi:type="dcterms:W3CDTF">2023-03-03T03:44:34Z</dcterms:created>
  <dcterms:modified xsi:type="dcterms:W3CDTF">2023-04-23T09:06:38Z</dcterms:modified>
</cp:coreProperties>
</file>