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6" r:id="rId3"/>
    <p:sldId id="287" r:id="rId4"/>
    <p:sldId id="257" r:id="rId5"/>
    <p:sldId id="260" r:id="rId6"/>
    <p:sldId id="272" r:id="rId7"/>
    <p:sldId id="261" r:id="rId8"/>
    <p:sldId id="273" r:id="rId9"/>
    <p:sldId id="262" r:id="rId10"/>
    <p:sldId id="274" r:id="rId11"/>
    <p:sldId id="263" r:id="rId12"/>
    <p:sldId id="276" r:id="rId13"/>
    <p:sldId id="259" r:id="rId14"/>
    <p:sldId id="277" r:id="rId15"/>
    <p:sldId id="264" r:id="rId16"/>
    <p:sldId id="278" r:id="rId17"/>
    <p:sldId id="266" r:id="rId18"/>
    <p:sldId id="279" r:id="rId19"/>
    <p:sldId id="265" r:id="rId20"/>
    <p:sldId id="280" r:id="rId21"/>
    <p:sldId id="267" r:id="rId22"/>
    <p:sldId id="281" r:id="rId23"/>
    <p:sldId id="268" r:id="rId24"/>
    <p:sldId id="282" r:id="rId25"/>
    <p:sldId id="269" r:id="rId26"/>
    <p:sldId id="283" r:id="rId27"/>
    <p:sldId id="270" r:id="rId28"/>
    <p:sldId id="284" r:id="rId29"/>
    <p:sldId id="271" r:id="rId30"/>
    <p:sldId id="285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F2A6F7-D857-4791-A3A6-35E36D085688}" v="302" dt="2022-11-18T11:26:42.710"/>
    <p1510:client id="{4A64FC3B-2DB7-4A81-ACEB-8A3C0E39AB23}" v="1" dt="2022-11-19T08:28:39.169"/>
    <p1510:client id="{546ADB6C-32B1-4C3B-B77B-A3232623E7A6}" v="152" dt="2022-11-16T19:36:36.744"/>
    <p1510:client id="{57597231-EB2E-4837-ADDF-5721C297D9D9}" v="62" dt="2022-11-16T19:52:04.960"/>
    <p1510:client id="{5D4E5F4A-2EDE-4CB6-A21B-67262526B57A}" v="97" dt="2022-11-18T13:10:07.802"/>
    <p1510:client id="{7DD8A0BD-8D39-4099-BEA9-6962F6502316}" v="6" dt="2023-04-19T13:42:01.312"/>
    <p1510:client id="{B0297258-525A-480A-9812-50B36813D65B}" v="38" dt="2022-11-18T09:43:55.759"/>
    <p1510:client id="{F623BD71-0F22-4868-860F-EFC5C73ADED3}" v="33" dt="2022-11-16T18:19:43.161"/>
    <p1510:client id="{FCF8143D-2BA6-4807-A400-8E67C17704E5}" v="24" dt="2023-04-19T13:21:31.4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21">
            <a:extLst>
              <a:ext uri="{FF2B5EF4-FFF2-40B4-BE49-F238E27FC236}">
                <a16:creationId xmlns:a16="http://schemas.microsoft.com/office/drawing/2014/main" id="{3301E07F-4F79-4B58-8698-EF24DC1EC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Arc 23">
            <a:extLst>
              <a:ext uri="{FF2B5EF4-FFF2-40B4-BE49-F238E27FC236}">
                <a16:creationId xmlns:a16="http://schemas.microsoft.com/office/drawing/2014/main" id="{E58B2195-5055-402F-A3E7-53FF0E498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525836" y="775849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080738" y="647593"/>
            <a:ext cx="4467792" cy="3060541"/>
          </a:xfrm>
        </p:spPr>
        <p:txBody>
          <a:bodyPr>
            <a:normAutofit/>
          </a:bodyPr>
          <a:lstStyle/>
          <a:p>
            <a:r>
              <a:rPr lang="ru-RU" sz="7600" dirty="0">
                <a:solidFill>
                  <a:srgbClr val="FFFFFF"/>
                </a:solidFill>
                <a:latin typeface="Times New Roman"/>
                <a:cs typeface="Calibri Light"/>
              </a:rPr>
              <a:t>Медицина</a:t>
            </a:r>
            <a:endParaRPr lang="ru-RU" sz="760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46" name="Oval 25">
            <a:extLst>
              <a:ext uri="{FF2B5EF4-FFF2-40B4-BE49-F238E27FC236}">
                <a16:creationId xmlns:a16="http://schemas.microsoft.com/office/drawing/2014/main" id="{9EE6F773-742A-491A-9A00-A2A150DF50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4368" y="366810"/>
            <a:ext cx="6124381" cy="612438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Лекарство">
            <a:extLst>
              <a:ext uri="{FF2B5EF4-FFF2-40B4-BE49-F238E27FC236}">
                <a16:creationId xmlns:a16="http://schemas.microsoft.com/office/drawing/2014/main" id="{6D9944A4-D95B-78C8-61F3-7CDC3BEB8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78572" y="1374798"/>
            <a:ext cx="4108404" cy="4108404"/>
          </a:xfrm>
          <a:custGeom>
            <a:avLst/>
            <a:gdLst/>
            <a:ahLst/>
            <a:cxnLst/>
            <a:rect l="l" t="t" r="r" b="b"/>
            <a:pathLst>
              <a:path w="4273177" h="4470400">
                <a:moveTo>
                  <a:pt x="75080" y="0"/>
                </a:moveTo>
                <a:lnTo>
                  <a:pt x="4198097" y="0"/>
                </a:lnTo>
                <a:cubicBezTo>
                  <a:pt x="4239563" y="0"/>
                  <a:pt x="4273177" y="33614"/>
                  <a:pt x="4273177" y="75080"/>
                </a:cubicBezTo>
                <a:lnTo>
                  <a:pt x="4273177" y="4395320"/>
                </a:lnTo>
                <a:cubicBezTo>
                  <a:pt x="4273177" y="4436786"/>
                  <a:pt x="4239563" y="4470400"/>
                  <a:pt x="4198097" y="4470400"/>
                </a:cubicBezTo>
                <a:lnTo>
                  <a:pt x="75080" y="4470400"/>
                </a:lnTo>
                <a:cubicBezTo>
                  <a:pt x="33614" y="4470400"/>
                  <a:pt x="0" y="4436786"/>
                  <a:pt x="0" y="4395320"/>
                </a:cubicBezTo>
                <a:lnTo>
                  <a:pt x="0" y="75080"/>
                </a:lnTo>
                <a:cubicBezTo>
                  <a:pt x="0" y="33614"/>
                  <a:pt x="33614" y="0"/>
                  <a:pt x="75080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5" name="Rectangle 74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C68329-77DB-1C17-DFAA-10E57EB08A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2831" y="87636"/>
            <a:ext cx="6149193" cy="563697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Офтальмологи – востребованные врачи узкого профиля, которые занимаются лечением, профилактикой и диагностикой заболеваний зрительной системы. Нехватка врачей по специальности «офтальмолог» наблюдается уже в течение нескольких лет. Эксперты связывают это с тем, что образование в этой сфере не самое легкое. Будущие медицинские работники должны вначале отучиться в интернатуре, а затем получить более сложную форму последипломного образования – ординатуру.</a:t>
            </a:r>
            <a:endParaRPr lang="ru-RU" dirty="0">
              <a:latin typeface="Times New Roman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543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54BED0-D21D-A407-0019-9D3E29E77B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Невролог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33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3A1064-B1FC-D91C-3332-B1223F9A11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3472" y="87636"/>
            <a:ext cx="6077307" cy="616893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Неврологи занимаются лечением, профилактикой и предупреждением заболеваний центральной и периферической нервной системы. Престижность профессии продиктована тем, что наблюдается потребность в кадрах по направлению в государственных поликлиниках и стационарах, а также диагностических центрах.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Кроме того, медицина развивается, и врач-невролог имеет неплохие перспективы карьерного роста, но при условии участия в научной деятельности  за которые начисляются квалификационные баллы</a:t>
            </a:r>
            <a:endParaRPr lang="ru-RU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>
              <a:latin typeface="Times New Roman"/>
              <a:cs typeface="Calibri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400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E7535D-B997-8E44-79AA-B2C92C0222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Стоматолог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5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E013D0-E369-B6BE-AB33-2049394187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605220"/>
            <a:ext cx="5588478" cy="5392557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Стоматолог – это перспективный и высокооплачиваемый специалист, занимающийся лечением и профилактикой заболеваний полости рта. Нехватка кадров по специальности наблюдается в государственных стоматологических поликлиниках, крупные частные клиники же не испытывают подобной проблемы, так как предлагают специалистам более выгодные условия труда.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2117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E7535D-B997-8E44-79AA-B2C92C0222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Онколог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8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9DEDAC-74B8-FECD-DC04-6CF134643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2226" y="58881"/>
            <a:ext cx="6005421" cy="566572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Область деятельности онколога – диагностика, лечение и профилактика доброкачественных и злокачественных новообразований. Недостаток кадров по профессии ощутим и в государственных и частных учреждениях здравоохранения.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Востребованность направления продиктована карьерным ростом. Помимо этого, медицина не стоит на месте, и молодые специалисты могут участвовать в научных конференциях, разрабатывать тактики лечения злокачественных заболеваний, писать диссертации и получать квалификационные баллы.</a:t>
            </a:r>
            <a:endParaRPr lang="ru-RU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857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E7535D-B997-8E44-79AA-B2C92C0222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763221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Врач общей практики</a:t>
            </a:r>
            <a:endParaRPr lang="ru-RU" dirty="0"/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83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B69CF1-C6C5-B615-2FC6-A632462B32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3472" y="73259"/>
            <a:ext cx="5976666" cy="618331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Врачи общей практики (семейные врачи) –занимаются лечением, профилактикой и предупреждением терапевтических заболеваний. Компетенции у врача общей практики больше, чем у педиатра или терапевта, этим и обусловлена престижность профессии. Популярность врача также определена тем, что он может работать как со взрослыми пациентами, так и с детьми. Как правило, осваивать специальность стремятся участковые терапевты, которые проходят обучение в центрах профессиональной подготовки</a:t>
            </a:r>
            <a:endParaRPr lang="ru-RU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37006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EE7535D-B997-8E44-79AA-B2C92C0222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19447" cy="410940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ts val="1000"/>
              </a:spcBef>
            </a:pPr>
            <a:r>
              <a:rPr lang="ru-RU" dirty="0">
                <a:latin typeface="Times New Roman"/>
                <a:cs typeface="Times New Roman"/>
              </a:rPr>
              <a:t>Акушер-гинеколог</a:t>
            </a:r>
            <a:endParaRPr lang="ru-RU" dirty="0"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80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3E3D6B-E132-4682-A502-BE614DD98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dirty="0" err="1">
                <a:latin typeface="Times New Roman"/>
                <a:ea typeface="+mn-lt"/>
                <a:cs typeface="+mn-lt"/>
              </a:rPr>
              <a:t>Медици́на</a:t>
            </a:r>
            <a:r>
              <a:rPr lang="ru-RU" dirty="0">
                <a:latin typeface="Times New Roman"/>
                <a:ea typeface="+mn-lt"/>
                <a:cs typeface="+mn-lt"/>
              </a:rPr>
              <a:t> (лат. </a:t>
            </a:r>
            <a:r>
              <a:rPr lang="ru-RU" dirty="0" err="1">
                <a:latin typeface="Times New Roman"/>
                <a:ea typeface="+mn-lt"/>
                <a:cs typeface="+mn-lt"/>
              </a:rPr>
              <a:t>medicina</a:t>
            </a:r>
            <a:r>
              <a:rPr lang="ru-RU" dirty="0">
                <a:latin typeface="Times New Roman"/>
                <a:ea typeface="+mn-lt"/>
                <a:cs typeface="+mn-lt"/>
              </a:rPr>
              <a:t>, от </a:t>
            </a:r>
            <a:r>
              <a:rPr lang="ru-RU" dirty="0" err="1">
                <a:latin typeface="Times New Roman"/>
                <a:ea typeface="+mn-lt"/>
                <a:cs typeface="+mn-lt"/>
              </a:rPr>
              <a:t>mederi</a:t>
            </a:r>
            <a:r>
              <a:rPr lang="ru-RU" dirty="0">
                <a:latin typeface="Times New Roman"/>
                <a:ea typeface="+mn-lt"/>
                <a:cs typeface="+mn-lt"/>
              </a:rPr>
              <a:t> — «лечить») — </a:t>
            </a:r>
            <a:r>
              <a:rPr lang="ru-RU" b="1" dirty="0">
                <a:latin typeface="Times New Roman"/>
                <a:ea typeface="+mn-lt"/>
                <a:cs typeface="+mn-lt"/>
              </a:rPr>
              <a:t>наука</a:t>
            </a:r>
            <a:r>
              <a:rPr lang="ru-RU" dirty="0">
                <a:latin typeface="Times New Roman"/>
                <a:ea typeface="+mn-lt"/>
                <a:cs typeface="+mn-lt"/>
              </a:rPr>
              <a:t>, изучающая болезни, предупреждающая и приводящая их к благополучному исходу.</a:t>
            </a:r>
            <a:endParaRPr lang="ru-RU" dirty="0">
              <a:latin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5851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792214-6F90-C0B1-497E-C82CFD198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В последний год самые востребованные стали акушеры-гинекологи. Они занимаются лечением и профилактикой гинекологических патологий. Специалисты этой профессии дополнительно специализируются на вопросах планирования беременности, ведут наблюдение в период зачатия, контролируют процесс вынашивания и развития ребенка.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354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00395B-39DA-CD60-1AAC-54243EC467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806353" cy="40806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Bef>
                <a:spcPts val="1000"/>
              </a:spcBef>
            </a:pPr>
            <a:r>
              <a:rPr lang="ru-RU" dirty="0">
                <a:latin typeface="Times New Roman"/>
                <a:cs typeface="Times New Roman"/>
              </a:rPr>
              <a:t>Анестезиолог-реаниматолог</a:t>
            </a:r>
            <a:endParaRPr lang="ru-RU" dirty="0"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67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B86D6E-D8F3-8492-BDF3-89D989A5F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590842"/>
            <a:ext cx="5401572" cy="511938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Анестезиологи-реаниматологи -медработники, которые отвечают за поддержание и восстановление жизненно важных функций организма при проведении оперативного вмешательства или при угрозе жизни человека.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Дефицит кадров по этой профессии связан с условиями труда, так как нагрузка в последние годы на стационары (отделения интенсивной терапии и реанимации) возросла</a:t>
            </a:r>
            <a:endParaRPr lang="ru-RU"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ru-RU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97888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47CCBA-748D-6EAF-7D9D-14EE5E24E2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ru-RU" dirty="0">
                <a:latin typeface="Times New Roman"/>
                <a:cs typeface="Times New Roman"/>
              </a:rPr>
              <a:t>Травматолог</a:t>
            </a:r>
            <a:endParaRPr lang="ru-RU" dirty="0"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867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F3F50F-17DC-1F2A-C1B1-96B174A70A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9735" y="145145"/>
            <a:ext cx="5876026" cy="557946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Травматологи – это высококвалифицированные медицинские работники, которые занимаются лечением травм. Специалисты этой профессии востребованы, так как не только лечат, но и разрабатывают методики профилактики и диагностики заболеваний опорно-двигательного аппарата.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Трудоустроиться по специальности можно в государственные и частные медицинские организации, диагностические центры, научно-исследовательские институты, санатории и спортивные клубы.</a:t>
            </a:r>
            <a:endParaRPr lang="ru-RU">
              <a:latin typeface="Times New Roman"/>
              <a:cs typeface="Times New Roman"/>
            </a:endParaRPr>
          </a:p>
          <a:p>
            <a:endParaRPr lang="ru-RU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7437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AFE064-2FAC-3161-A44F-6550F547C4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720088" cy="4095024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ts val="1000"/>
              </a:spcBef>
            </a:pPr>
            <a:r>
              <a:rPr lang="ru-RU" dirty="0">
                <a:latin typeface="Times New Roman"/>
                <a:cs typeface="Times New Roman"/>
              </a:rPr>
              <a:t>Врач ультразвуковой диагностики</a:t>
            </a:r>
            <a:endParaRPr lang="ru-RU" dirty="0"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22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49B39D-D596-9651-2115-BCFE6C3D5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8454" y="1371"/>
            <a:ext cx="6249834" cy="572323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Врачи ультразвуковой диагностики – это медицинские сотрудники, которые проводят исследования внутренних органов на предмет выявления патологии. Относятся к категории узких специалистов первичного звена. 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Оплата труда у них высокая, так как государство предусматривает надбавку компенсационного характера. Востребованность направления предопределена тем, что УЗИ-обследование является высокоинформативным средством диагностики заболеваний внутренних органов, который выводит медицину на новый качественный уровень. </a:t>
            </a:r>
            <a:endParaRPr lang="ru-RU" dirty="0">
              <a:latin typeface="Times New Roman"/>
              <a:cs typeface="Calibri"/>
            </a:endParaRPr>
          </a:p>
          <a:p>
            <a:endParaRPr lang="ru-RU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0530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BE9846-F445-B4BB-BBDE-56585CD395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ru-RU" dirty="0">
                <a:latin typeface="Times New Roman"/>
                <a:cs typeface="Times New Roman"/>
              </a:rPr>
              <a:t>Инфекционист</a:t>
            </a:r>
            <a:endParaRPr lang="ru-RU" dirty="0"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56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30B18C-09ED-BFCB-5DC0-D58876967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3435" y="73259"/>
            <a:ext cx="6537382" cy="665776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Врачи-инфекционисты – это медицинские работники, на которых возложены задачи не только по лечению инфекционных заболеваний, вызванных бактериями и вирусами, но и по их профилактике и предотвращению. Специалисты этой профессии ведут амбулаторный прием пациентов, а также работают в инфекционных стационарах и диагностических центрах.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Инфекционисты – востребованные врачи, особенно в условиях эпидемий. Именно они могут организовать мероприятия, способные замедлить распространение заболевания вирусной или бактериальной этимологии.</a:t>
            </a:r>
            <a:endParaRPr lang="ru-RU">
              <a:latin typeface="Times New Roman"/>
              <a:cs typeface="Times New Roman"/>
            </a:endParaRPr>
          </a:p>
          <a:p>
            <a:endParaRPr lang="ru-RU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22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81AE02-018D-F892-7A5C-3C15C9E4D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Диетолог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304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7DC90E-F0D6-0FC4-DAE1-66660E4471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719397"/>
            <a:ext cx="5619446" cy="4267553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/>
                <a:ea typeface="+mj-lt"/>
                <a:cs typeface="+mj-lt"/>
              </a:rPr>
              <a:t>Самые востребованные медицинские профессии</a:t>
            </a:r>
            <a:endParaRPr lang="ru-RU" dirty="0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5441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0E27019-16B6-13A3-FC88-19B8FEEBF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266578"/>
            <a:ext cx="5257799" cy="4458029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Медицина постоянно развивается – разрабатываются методики по укреплению здоровья с помощью правильного питания. На практике эти наработки применяют врачи-диетологи. Диетологи – востребованные и социально значимые специалисты.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Работники этой профессии занимаются вопросами, связанными с составлением профилактического рациона.</a:t>
            </a:r>
            <a:endParaRPr lang="ru-RU">
              <a:latin typeface="Times New Roman"/>
              <a:cs typeface="Times New Roman"/>
            </a:endParaRPr>
          </a:p>
          <a:p>
            <a:endParaRPr lang="ru-RU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0052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C8EE52-18E0-C64F-039C-068382861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6604" y="145146"/>
            <a:ext cx="5876025" cy="557946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Терапевт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Педиатр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Офтальмолог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Невролог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Стоматолог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Онколог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Врач общей практики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Акушер-гинеколог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Анестезиолог-реаниматолог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Травматолог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Врач ультразвуковой диагностики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Инфекционист</a:t>
            </a:r>
            <a:endParaRPr lang="ru-RU">
              <a:latin typeface="Times New Roman"/>
              <a:cs typeface="Calibri" panose="020F0502020204030204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Диетолог</a:t>
            </a:r>
            <a:endParaRPr lang="ru-RU" dirty="0">
              <a:latin typeface="Times New Roman"/>
              <a:cs typeface="Calibri" panose="020F0502020204030204"/>
            </a:endParaRPr>
          </a:p>
          <a:p>
            <a:endParaRPr lang="ru-RU" sz="2400" dirty="0">
              <a:latin typeface="Times New Roman"/>
              <a:cs typeface="Calibri" panose="020F0502020204030204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788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54BED0-D21D-A407-0019-9D3E29E77B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ru-RU" dirty="0">
                <a:latin typeface="Times New Roman"/>
                <a:cs typeface="Times New Roman"/>
              </a:rPr>
              <a:t>Терапевт</a:t>
            </a:r>
            <a:endParaRPr lang="ru-RU" dirty="0"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97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CE53D7-DC77-AFEF-3C33-1D6DB1EDCC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75824"/>
            <a:ext cx="5502213" cy="578074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>
                <a:latin typeface="Times New Roman"/>
                <a:ea typeface="+mn-lt"/>
                <a:cs typeface="+mn-lt"/>
              </a:rPr>
              <a:t>Врач-терапевт специалист широкого профиля. В перечень его задач входит ранняя диагностика заболеваний. </a:t>
            </a:r>
            <a:endParaRPr lang="ru-RU">
              <a:latin typeface="Times New Roman"/>
              <a:cs typeface="Times New Roman"/>
            </a:endParaRPr>
          </a:p>
          <a:p>
            <a:r>
              <a:rPr lang="ru-RU" dirty="0">
                <a:latin typeface="Times New Roman"/>
                <a:ea typeface="+mn-lt"/>
                <a:cs typeface="+mn-lt"/>
              </a:rPr>
              <a:t>Терапевт занимается лечением желудочно-кишечного тракта, сердечно-сосудистой и органов дыхания, кожных заболеваний и других.</a:t>
            </a:r>
          </a:p>
          <a:p>
            <a:r>
              <a:rPr lang="ru-RU" dirty="0">
                <a:latin typeface="Times New Roman"/>
                <a:ea typeface="+mn-lt"/>
                <a:cs typeface="+mn-lt"/>
              </a:rPr>
              <a:t>Востребованность профессии продиктована тем, что это самая многочисленная категория врачей и именно на них идет основная нагрузка по приему пациентов и их лечению.</a:t>
            </a:r>
            <a:endParaRPr lang="ru-RU">
              <a:latin typeface="Times New Roman"/>
              <a:cs typeface="Calibri" panose="020F0502020204030204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1702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54BED0-D21D-A407-0019-9D3E29E77B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Педиатр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48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2B7F2F-FCF3-F65E-25B9-860EECF0CB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Врач-педиатр – это специалист первого звена, который занимается профилактикой и лечением болезней у пациентов в возрасте до 18 лет.</a:t>
            </a:r>
          </a:p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Такой специалист обладает знаниями, касающимися симптоматики различных патологий, владеет основами фармакологии, подбирает необходимые инструментальные и лабораторные методики обследований. 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591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54BED0-D21D-A407-0019-9D3E29E77B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2513516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Офтальмолог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Медицина</vt:lpstr>
      <vt:lpstr>Презентация PowerPoint</vt:lpstr>
      <vt:lpstr>Самые востребованные медицинские профессии</vt:lpstr>
      <vt:lpstr>Презентация PowerPoint</vt:lpstr>
      <vt:lpstr>Терапевт</vt:lpstr>
      <vt:lpstr>Презентация PowerPoint</vt:lpstr>
      <vt:lpstr>Педиатр</vt:lpstr>
      <vt:lpstr>Презентация PowerPoint</vt:lpstr>
      <vt:lpstr>Офтальмолог</vt:lpstr>
      <vt:lpstr>Презентация PowerPoint</vt:lpstr>
      <vt:lpstr>Невролог</vt:lpstr>
      <vt:lpstr>Презентация PowerPoint</vt:lpstr>
      <vt:lpstr>Стоматолог</vt:lpstr>
      <vt:lpstr>Презентация PowerPoint</vt:lpstr>
      <vt:lpstr>Онколог</vt:lpstr>
      <vt:lpstr>Презентация PowerPoint</vt:lpstr>
      <vt:lpstr>Врач общей практики</vt:lpstr>
      <vt:lpstr>Презентация PowerPoint</vt:lpstr>
      <vt:lpstr>Акушер-гинеколог</vt:lpstr>
      <vt:lpstr>Презентация PowerPoint</vt:lpstr>
      <vt:lpstr>Анестезиолог-реаниматолог</vt:lpstr>
      <vt:lpstr>Презентация PowerPoint</vt:lpstr>
      <vt:lpstr>Травматолог</vt:lpstr>
      <vt:lpstr>Презентация PowerPoint</vt:lpstr>
      <vt:lpstr>Врач ультразвуковой диагностики</vt:lpstr>
      <vt:lpstr>Презентация PowerPoint</vt:lpstr>
      <vt:lpstr>Инфекционист</vt:lpstr>
      <vt:lpstr>Презентация PowerPoint</vt:lpstr>
      <vt:lpstr>Диетолог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506</cp:revision>
  <dcterms:created xsi:type="dcterms:W3CDTF">2022-11-16T17:16:48Z</dcterms:created>
  <dcterms:modified xsi:type="dcterms:W3CDTF">2023-04-20T08:20:30Z</dcterms:modified>
</cp:coreProperties>
</file>