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86" r:id="rId4"/>
    <p:sldId id="285" r:id="rId5"/>
    <p:sldId id="274" r:id="rId6"/>
    <p:sldId id="262" r:id="rId7"/>
    <p:sldId id="275" r:id="rId8"/>
    <p:sldId id="263" r:id="rId9"/>
    <p:sldId id="278" r:id="rId10"/>
    <p:sldId id="264" r:id="rId11"/>
    <p:sldId id="279" r:id="rId12"/>
    <p:sldId id="265" r:id="rId13"/>
    <p:sldId id="280" r:id="rId14"/>
    <p:sldId id="266" r:id="rId15"/>
    <p:sldId id="281" r:id="rId16"/>
    <p:sldId id="267" r:id="rId17"/>
    <p:sldId id="282" r:id="rId18"/>
    <p:sldId id="268" r:id="rId19"/>
    <p:sldId id="283" r:id="rId20"/>
    <p:sldId id="269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39EDF4-9580-AAA4-DD23-8F539FFC4259}" v="5" dt="2023-03-03T04:02:57.988"/>
    <p1510:client id="{46DC9C57-CBB3-937F-8451-6A236BA21D9B}" v="4" dt="2022-11-26T08:22:58.773"/>
    <p1510:client id="{57C05757-7091-A877-C82B-BFBE07929D79}" v="42" dt="2023-03-03T11:12:54.778"/>
    <p1510:client id="{5A1E9C2C-7AA0-D7BE-42BC-4DB0B348E436}" v="50" dt="2022-11-18T09:18:08.060"/>
    <p1510:client id="{5DA4D4A1-51E1-F14B-4EFA-6617CA8B3249}" v="282" dt="2022-11-18T12:56:03.117"/>
    <p1510:client id="{713B79A6-0B40-AF4D-B3C2-5D54F568DCBE}" v="33" dt="2022-11-20T18:02:07.302"/>
    <p1510:client id="{78D5AB8F-718F-C8F4-E36D-FAB85C9B684C}" v="58" dt="2022-11-18T09:31:53.894"/>
    <p1510:client id="{797C6C57-5FB0-ED70-6EBD-9C3D3E825BB4}" v="3" dt="2022-11-18T11:37:05.179"/>
    <p1510:client id="{ABB95F87-2C29-71F1-0C4F-5D8B408BA237}" v="5" dt="2022-11-18T17:56:49.706"/>
    <p1510:client id="{BA6E0545-5865-AA78-1287-102814626B70}" v="37" dt="2023-04-19T12:59:23.1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Саидова Фируза Махмадшарифовна" userId="S::stud144180@vyatsu.ru::08eb61ec-f431-4967-bc02-5b15fe77caa7" providerId="AD" clId="Web-{0139EDF4-9580-AAA4-DD23-8F539FFC4259}"/>
    <pc:docChg chg="modSld">
      <pc:chgData name="Саидова Фируза Махмадшарифовна" userId="S::stud144180@vyatsu.ru::08eb61ec-f431-4967-bc02-5b15fe77caa7" providerId="AD" clId="Web-{0139EDF4-9580-AAA4-DD23-8F539FFC4259}" dt="2023-03-03T04:02:57.988" v="4" actId="14100"/>
      <pc:docMkLst>
        <pc:docMk/>
      </pc:docMkLst>
      <pc:sldChg chg="modSp">
        <pc:chgData name="Саидова Фируза Махмадшарифовна" userId="S::stud144180@vyatsu.ru::08eb61ec-f431-4967-bc02-5b15fe77caa7" providerId="AD" clId="Web-{0139EDF4-9580-AAA4-DD23-8F539FFC4259}" dt="2023-03-03T04:02:57.988" v="4" actId="14100"/>
        <pc:sldMkLst>
          <pc:docMk/>
          <pc:sldMk cId="359976591" sldId="274"/>
        </pc:sldMkLst>
        <pc:spChg chg="mod">
          <ac:chgData name="Саидова Фируза Махмадшарифовна" userId="S::stud144180@vyatsu.ru::08eb61ec-f431-4967-bc02-5b15fe77caa7" providerId="AD" clId="Web-{0139EDF4-9580-AAA4-DD23-8F539FFC4259}" dt="2023-03-03T04:02:57.988" v="4" actId="14100"/>
          <ac:spMkLst>
            <pc:docMk/>
            <pc:sldMk cId="359976591" sldId="274"/>
            <ac:spMk id="2" creationId="{562C3E43-3C91-8BB2-4A7C-F7283D534787}"/>
          </ac:spMkLst>
        </pc:spChg>
      </pc:sldChg>
      <pc:sldChg chg="delSp modSp">
        <pc:chgData name="Саидова Фируза Махмадшарифовна" userId="S::stud144180@vyatsu.ru::08eb61ec-f431-4967-bc02-5b15fe77caa7" providerId="AD" clId="Web-{0139EDF4-9580-AAA4-DD23-8F539FFC4259}" dt="2023-03-03T04:02:27.065" v="3" actId="14100"/>
        <pc:sldMkLst>
          <pc:docMk/>
          <pc:sldMk cId="3144141276" sldId="283"/>
        </pc:sldMkLst>
        <pc:spChg chg="mod">
          <ac:chgData name="Саидова Фируза Махмадшарифовна" userId="S::stud144180@vyatsu.ru::08eb61ec-f431-4967-bc02-5b15fe77caa7" providerId="AD" clId="Web-{0139EDF4-9580-AAA4-DD23-8F539FFC4259}" dt="2023-03-03T04:02:27.065" v="3" actId="14100"/>
          <ac:spMkLst>
            <pc:docMk/>
            <pc:sldMk cId="3144141276" sldId="283"/>
            <ac:spMk id="2" creationId="{379B3D49-CFF6-0E69-6A20-15D74DBF027B}"/>
          </ac:spMkLst>
        </pc:spChg>
        <pc:spChg chg="del">
          <ac:chgData name="Саидова Фируза Махмадшарифовна" userId="S::stud144180@vyatsu.ru::08eb61ec-f431-4967-bc02-5b15fe77caa7" providerId="AD" clId="Web-{0139EDF4-9580-AAA4-DD23-8F539FFC4259}" dt="2023-03-03T04:01:52.908" v="0"/>
          <ac:spMkLst>
            <pc:docMk/>
            <pc:sldMk cId="3144141276" sldId="283"/>
            <ac:spMk id="3" creationId="{14EB8130-A999-D9B7-A2B4-4B855B044F6F}"/>
          </ac:spMkLst>
        </pc:spChg>
      </pc:sldChg>
    </pc:docChg>
  </pc:docChgLst>
  <pc:docChgLst>
    <pc:chgData name="Саидова Фируза Махмадшарифовна" userId="S::stud144180@vyatsu.ru::08eb61ec-f431-4967-bc02-5b15fe77caa7" providerId="AD" clId="Web-{797C6C57-5FB0-ED70-6EBD-9C3D3E825BB4}"/>
    <pc:docChg chg="modSld">
      <pc:chgData name="Саидова Фируза Махмадшарифовна" userId="S::stud144180@vyatsu.ru::08eb61ec-f431-4967-bc02-5b15fe77caa7" providerId="AD" clId="Web-{797C6C57-5FB0-ED70-6EBD-9C3D3E825BB4}" dt="2022-11-18T11:37:05.179" v="4" actId="20577"/>
      <pc:docMkLst>
        <pc:docMk/>
      </pc:docMkLst>
      <pc:sldChg chg="addSp delSp modSp mod setBg">
        <pc:chgData name="Саидова Фируза Махмадшарифовна" userId="S::stud144180@vyatsu.ru::08eb61ec-f431-4967-bc02-5b15fe77caa7" providerId="AD" clId="Web-{797C6C57-5FB0-ED70-6EBD-9C3D3E825BB4}" dt="2022-11-18T11:37:05.179" v="4" actId="20577"/>
        <pc:sldMkLst>
          <pc:docMk/>
          <pc:sldMk cId="1776710931" sldId="257"/>
        </pc:sldMkLst>
        <pc:spChg chg="mod">
          <ac:chgData name="Саидова Фируза Махмадшарифовна" userId="S::stud144180@vyatsu.ru::08eb61ec-f431-4967-bc02-5b15fe77caa7" providerId="AD" clId="Web-{797C6C57-5FB0-ED70-6EBD-9C3D3E825BB4}" dt="2022-11-18T11:37:05.179" v="4" actId="20577"/>
          <ac:spMkLst>
            <pc:docMk/>
            <pc:sldMk cId="1776710931" sldId="257"/>
            <ac:spMk id="5" creationId="{A950C9F8-0B3C-450D-FDB4-7508A11CF0A3}"/>
          </ac:spMkLst>
        </pc:spChg>
        <pc:spChg chg="add del">
          <ac:chgData name="Саидова Фируза Махмадшарифовна" userId="S::stud144180@vyatsu.ru::08eb61ec-f431-4967-bc02-5b15fe77caa7" providerId="AD" clId="Web-{797C6C57-5FB0-ED70-6EBD-9C3D3E825BB4}" dt="2022-11-18T11:36:41.225" v="1"/>
          <ac:spMkLst>
            <pc:docMk/>
            <pc:sldMk cId="1776710931" sldId="257"/>
            <ac:spMk id="10" creationId="{F837543A-6020-4505-A233-C9DB4BF74011}"/>
          </ac:spMkLst>
        </pc:spChg>
        <pc:spChg chg="add del">
          <ac:chgData name="Саидова Фируза Махмадшарифовна" userId="S::stud144180@vyatsu.ru::08eb61ec-f431-4967-bc02-5b15fe77caa7" providerId="AD" clId="Web-{797C6C57-5FB0-ED70-6EBD-9C3D3E825BB4}" dt="2022-11-18T11:36:41.225" v="1"/>
          <ac:spMkLst>
            <pc:docMk/>
            <pc:sldMk cId="1776710931" sldId="257"/>
            <ac:spMk id="12" creationId="{35B16301-FB18-48BA-A6DD-C37CAF6F9A18}"/>
          </ac:spMkLst>
        </pc:spChg>
        <pc:spChg chg="add del">
          <ac:chgData name="Саидова Фируза Махмадшарифовна" userId="S::stud144180@vyatsu.ru::08eb61ec-f431-4967-bc02-5b15fe77caa7" providerId="AD" clId="Web-{797C6C57-5FB0-ED70-6EBD-9C3D3E825BB4}" dt="2022-11-18T11:36:41.225" v="1"/>
          <ac:spMkLst>
            <pc:docMk/>
            <pc:sldMk cId="1776710931" sldId="257"/>
            <ac:spMk id="14" creationId="{C3C0D90E-074A-4F52-9B11-B52BEF4BCBE5}"/>
          </ac:spMkLst>
        </pc:spChg>
        <pc:spChg chg="add del">
          <ac:chgData name="Саидова Фируза Махмадшарифовна" userId="S::stud144180@vyatsu.ru::08eb61ec-f431-4967-bc02-5b15fe77caa7" providerId="AD" clId="Web-{797C6C57-5FB0-ED70-6EBD-9C3D3E825BB4}" dt="2022-11-18T11:36:41.225" v="1"/>
          <ac:spMkLst>
            <pc:docMk/>
            <pc:sldMk cId="1776710931" sldId="257"/>
            <ac:spMk id="16" creationId="{CABBD4C1-E6F8-46F6-8152-A8A97490BF4D}"/>
          </ac:spMkLst>
        </pc:spChg>
        <pc:spChg chg="add del">
          <ac:chgData name="Саидова Фируза Махмадшарифовна" userId="S::stud144180@vyatsu.ru::08eb61ec-f431-4967-bc02-5b15fe77caa7" providerId="AD" clId="Web-{797C6C57-5FB0-ED70-6EBD-9C3D3E825BB4}" dt="2022-11-18T11:36:41.225" v="1"/>
          <ac:spMkLst>
            <pc:docMk/>
            <pc:sldMk cId="1776710931" sldId="257"/>
            <ac:spMk id="18" creationId="{83BA5EF5-1FE9-4BF9-83BB-269BCDDF6156}"/>
          </ac:spMkLst>
        </pc:spChg>
        <pc:spChg chg="add del">
          <ac:chgData name="Саидова Фируза Махмадшарифовна" userId="S::stud144180@vyatsu.ru::08eb61ec-f431-4967-bc02-5b15fe77caa7" providerId="AD" clId="Web-{797C6C57-5FB0-ED70-6EBD-9C3D3E825BB4}" dt="2022-11-18T11:36:41.225" v="1"/>
          <ac:spMkLst>
            <pc:docMk/>
            <pc:sldMk cId="1776710931" sldId="257"/>
            <ac:spMk id="22" creationId="{88853921-7BC9-4BDE-ACAB-133C683C82D6}"/>
          </ac:spMkLst>
        </pc:spChg>
        <pc:spChg chg="add del">
          <ac:chgData name="Саидова Фируза Махмадшарифовна" userId="S::stud144180@vyatsu.ru::08eb61ec-f431-4967-bc02-5b15fe77caa7" providerId="AD" clId="Web-{797C6C57-5FB0-ED70-6EBD-9C3D3E825BB4}" dt="2022-11-18T11:36:41.225" v="1"/>
          <ac:spMkLst>
            <pc:docMk/>
            <pc:sldMk cId="1776710931" sldId="257"/>
            <ac:spMk id="24" creationId="{09192968-3AE7-4470-A61C-97294BB92731}"/>
          </ac:spMkLst>
        </pc:spChg>
        <pc:spChg chg="add del">
          <ac:chgData name="Саидова Фируза Махмадшарифовна" userId="S::stud144180@vyatsu.ru::08eb61ec-f431-4967-bc02-5b15fe77caa7" providerId="AD" clId="Web-{797C6C57-5FB0-ED70-6EBD-9C3D3E825BB4}" dt="2022-11-18T11:36:41.225" v="1"/>
          <ac:spMkLst>
            <pc:docMk/>
            <pc:sldMk cId="1776710931" sldId="257"/>
            <ac:spMk id="26" creationId="{3AB72E55-43E4-4356-BFE8-E2102CB0B505}"/>
          </ac:spMkLst>
        </pc:spChg>
        <pc:spChg chg="add">
          <ac:chgData name="Саидова Фируза Махмадшарифовна" userId="S::stud144180@vyatsu.ru::08eb61ec-f431-4967-bc02-5b15fe77caa7" providerId="AD" clId="Web-{797C6C57-5FB0-ED70-6EBD-9C3D3E825BB4}" dt="2022-11-18T11:36:41.225" v="1"/>
          <ac:spMkLst>
            <pc:docMk/>
            <pc:sldMk cId="1776710931" sldId="257"/>
            <ac:spMk id="31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797C6C57-5FB0-ED70-6EBD-9C3D3E825BB4}" dt="2022-11-18T11:36:41.225" v="1"/>
          <ac:spMkLst>
            <pc:docMk/>
            <pc:sldMk cId="1776710931" sldId="257"/>
            <ac:spMk id="33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797C6C57-5FB0-ED70-6EBD-9C3D3E825BB4}" dt="2022-11-18T11:36:41.225" v="1"/>
          <ac:spMkLst>
            <pc:docMk/>
            <pc:sldMk cId="1776710931" sldId="257"/>
            <ac:spMk id="35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797C6C57-5FB0-ED70-6EBD-9C3D3E825BB4}" dt="2022-11-18T11:36:41.225" v="1"/>
          <ac:spMkLst>
            <pc:docMk/>
            <pc:sldMk cId="1776710931" sldId="257"/>
            <ac:spMk id="37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797C6C57-5FB0-ED70-6EBD-9C3D3E825BB4}" dt="2022-11-18T11:36:41.225" v="1"/>
          <ac:spMkLst>
            <pc:docMk/>
            <pc:sldMk cId="1776710931" sldId="257"/>
            <ac:spMk id="39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797C6C57-5FB0-ED70-6EBD-9C3D3E825BB4}" dt="2022-11-18T11:36:41.225" v="1"/>
          <ac:spMkLst>
            <pc:docMk/>
            <pc:sldMk cId="1776710931" sldId="257"/>
            <ac:spMk id="41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797C6C57-5FB0-ED70-6EBD-9C3D3E825BB4}" dt="2022-11-18T11:36:41.225" v="1"/>
          <ac:spMkLst>
            <pc:docMk/>
            <pc:sldMk cId="1776710931" sldId="257"/>
            <ac:spMk id="43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797C6C57-5FB0-ED70-6EBD-9C3D3E825BB4}" dt="2022-11-18T11:36:41.225" v="1"/>
          <ac:spMkLst>
            <pc:docMk/>
            <pc:sldMk cId="1776710931" sldId="257"/>
            <ac:spMk id="45" creationId="{6691AC69-A76E-4DAB-B565-468B6B87ACF3}"/>
          </ac:spMkLst>
        </pc:spChg>
        <pc:cxnChg chg="add del">
          <ac:chgData name="Саидова Фируза Махмадшарифовна" userId="S::stud144180@vyatsu.ru::08eb61ec-f431-4967-bc02-5b15fe77caa7" providerId="AD" clId="Web-{797C6C57-5FB0-ED70-6EBD-9C3D3E825BB4}" dt="2022-11-18T11:36:41.225" v="1"/>
          <ac:cxnSpMkLst>
            <pc:docMk/>
            <pc:sldMk cId="1776710931" sldId="257"/>
            <ac:cxnSpMk id="20" creationId="{4B3BCACB-5880-460B-9606-8C433A9AF99D}"/>
          </ac:cxnSpMkLst>
        </pc:cxnChg>
      </pc:sldChg>
    </pc:docChg>
  </pc:docChgLst>
  <pc:docChgLst>
    <pc:chgData name="Саидова Фируза Махмадшарифовна" userId="S::stud144180@vyatsu.ru::08eb61ec-f431-4967-bc02-5b15fe77caa7" providerId="AD" clId="Web-{ABB95F87-2C29-71F1-0C4F-5D8B408BA237}"/>
    <pc:docChg chg="modSld">
      <pc:chgData name="Саидова Фируза Махмадшарифовна" userId="S::stud144180@vyatsu.ru::08eb61ec-f431-4967-bc02-5b15fe77caa7" providerId="AD" clId="Web-{ABB95F87-2C29-71F1-0C4F-5D8B408BA237}" dt="2022-11-18T17:56:49.706" v="4" actId="20577"/>
      <pc:docMkLst>
        <pc:docMk/>
      </pc:docMkLst>
      <pc:sldChg chg="modSp">
        <pc:chgData name="Саидова Фируза Махмадшарифовна" userId="S::stud144180@vyatsu.ru::08eb61ec-f431-4967-bc02-5b15fe77caa7" providerId="AD" clId="Web-{ABB95F87-2C29-71F1-0C4F-5D8B408BA237}" dt="2022-11-18T17:56:49.706" v="4" actId="20577"/>
        <pc:sldMkLst>
          <pc:docMk/>
          <pc:sldMk cId="2041647088" sldId="256"/>
        </pc:sldMkLst>
        <pc:spChg chg="mod">
          <ac:chgData name="Саидова Фируза Махмадшарифовна" userId="S::stud144180@vyatsu.ru::08eb61ec-f431-4967-bc02-5b15fe77caa7" providerId="AD" clId="Web-{ABB95F87-2C29-71F1-0C4F-5D8B408BA237}" dt="2022-11-18T17:56:49.706" v="4" actId="20577"/>
          <ac:spMkLst>
            <pc:docMk/>
            <pc:sldMk cId="2041647088" sldId="256"/>
            <ac:spMk id="2" creationId="{EC577FBE-2158-28B5-2399-38B993277318}"/>
          </ac:spMkLst>
        </pc:spChg>
      </pc:sldChg>
    </pc:docChg>
  </pc:docChgLst>
  <pc:docChgLst>
    <pc:chgData name="Саидова Фируза Махмадшарифовна" userId="S::stud144180@vyatsu.ru::08eb61ec-f431-4967-bc02-5b15fe77caa7" providerId="AD" clId="Web-{57C05757-7091-A877-C82B-BFBE07929D79}"/>
    <pc:docChg chg="delSld modSld">
      <pc:chgData name="Саидова Фируза Махмадшарифовна" userId="S::stud144180@vyatsu.ru::08eb61ec-f431-4967-bc02-5b15fe77caa7" providerId="AD" clId="Web-{57C05757-7091-A877-C82B-BFBE07929D79}" dt="2023-03-03T11:12:54.778" v="50"/>
      <pc:docMkLst>
        <pc:docMk/>
      </pc:docMkLst>
      <pc:sldChg chg="modSp">
        <pc:chgData name="Саидова Фируза Махмадшарифовна" userId="S::stud144180@vyatsu.ru::08eb61ec-f431-4967-bc02-5b15fe77caa7" providerId="AD" clId="Web-{57C05757-7091-A877-C82B-BFBE07929D79}" dt="2023-03-03T10:38:20.633" v="4" actId="20577"/>
        <pc:sldMkLst>
          <pc:docMk/>
          <pc:sldMk cId="3726389814" sldId="263"/>
        </pc:sldMkLst>
        <pc:spChg chg="mod">
          <ac:chgData name="Саидова Фируза Махмадшарифовна" userId="S::stud144180@vyatsu.ru::08eb61ec-f431-4967-bc02-5b15fe77caa7" providerId="AD" clId="Web-{57C05757-7091-A877-C82B-BFBE07929D79}" dt="2023-03-03T10:38:20.633" v="4" actId="20577"/>
          <ac:spMkLst>
            <pc:docMk/>
            <pc:sldMk cId="3726389814" sldId="263"/>
            <ac:spMk id="3" creationId="{9D52EE1F-987B-DA38-6922-49244CE86181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57C05757-7091-A877-C82B-BFBE07929D79}" dt="2023-03-03T10:39:44.264" v="10" actId="14100"/>
        <pc:sldMkLst>
          <pc:docMk/>
          <pc:sldMk cId="3640420229" sldId="264"/>
        </pc:sldMkLst>
        <pc:spChg chg="mod">
          <ac:chgData name="Саидова Фируза Махмадшарифовна" userId="S::stud144180@vyatsu.ru::08eb61ec-f431-4967-bc02-5b15fe77caa7" providerId="AD" clId="Web-{57C05757-7091-A877-C82B-BFBE07929D79}" dt="2023-03-03T10:39:44.264" v="10" actId="14100"/>
          <ac:spMkLst>
            <pc:docMk/>
            <pc:sldMk cId="3640420229" sldId="264"/>
            <ac:spMk id="3" creationId="{81030AD9-15B0-B291-CC76-0EAB1C959180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57C05757-7091-A877-C82B-BFBE07929D79}" dt="2023-03-03T10:39:31.372" v="8" actId="14100"/>
        <pc:sldMkLst>
          <pc:docMk/>
          <pc:sldMk cId="276268129" sldId="265"/>
        </pc:sldMkLst>
        <pc:spChg chg="mod">
          <ac:chgData name="Саидова Фируза Махмадшарифовна" userId="S::stud144180@vyatsu.ru::08eb61ec-f431-4967-bc02-5b15fe77caa7" providerId="AD" clId="Web-{57C05757-7091-A877-C82B-BFBE07929D79}" dt="2023-03-03T10:39:31.372" v="8" actId="14100"/>
          <ac:spMkLst>
            <pc:docMk/>
            <pc:sldMk cId="276268129" sldId="265"/>
            <ac:spMk id="3" creationId="{45F9037E-B5C8-2916-6E4B-A465466EE7A8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57C05757-7091-A877-C82B-BFBE07929D79}" dt="2023-03-03T11:01:07.619" v="31" actId="20577"/>
        <pc:sldMkLst>
          <pc:docMk/>
          <pc:sldMk cId="1698313541" sldId="268"/>
        </pc:sldMkLst>
        <pc:spChg chg="mod">
          <ac:chgData name="Саидова Фируза Махмадшарифовна" userId="S::stud144180@vyatsu.ru::08eb61ec-f431-4967-bc02-5b15fe77caa7" providerId="AD" clId="Web-{57C05757-7091-A877-C82B-BFBE07929D79}" dt="2023-03-03T11:01:07.619" v="31" actId="20577"/>
          <ac:spMkLst>
            <pc:docMk/>
            <pc:sldMk cId="1698313541" sldId="268"/>
            <ac:spMk id="3" creationId="{7AB2926D-555C-E864-C162-7F21A1984215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57C05757-7091-A877-C82B-BFBE07929D79}" dt="2023-03-03T11:07:08.457" v="38" actId="20577"/>
        <pc:sldMkLst>
          <pc:docMk/>
          <pc:sldMk cId="1175353195" sldId="269"/>
        </pc:sldMkLst>
        <pc:spChg chg="mod">
          <ac:chgData name="Саидова Фируза Махмадшарифовна" userId="S::stud144180@vyatsu.ru::08eb61ec-f431-4967-bc02-5b15fe77caa7" providerId="AD" clId="Web-{57C05757-7091-A877-C82B-BFBE07929D79}" dt="2023-03-03T11:07:08.457" v="38" actId="20577"/>
          <ac:spMkLst>
            <pc:docMk/>
            <pc:sldMk cId="1175353195" sldId="269"/>
            <ac:spMk id="3" creationId="{CE41CBC8-B691-6367-BC14-41352F8ED102}"/>
          </ac:spMkLst>
        </pc:spChg>
      </pc:sldChg>
      <pc:sldChg chg="delSp">
        <pc:chgData name="Саидова Фируза Махмадшарифовна" userId="S::stud144180@vyatsu.ru::08eb61ec-f431-4967-bc02-5b15fe77caa7" providerId="AD" clId="Web-{57C05757-7091-A877-C82B-BFBE07929D79}" dt="2023-03-03T10:38:06.007" v="2"/>
        <pc:sldMkLst>
          <pc:docMk/>
          <pc:sldMk cId="359976591" sldId="274"/>
        </pc:sldMkLst>
        <pc:spChg chg="del">
          <ac:chgData name="Саидова Фируза Махмадшарифовна" userId="S::stud144180@vyatsu.ru::08eb61ec-f431-4967-bc02-5b15fe77caa7" providerId="AD" clId="Web-{57C05757-7091-A877-C82B-BFBE07929D79}" dt="2023-03-03T10:38:06.007" v="2"/>
          <ac:spMkLst>
            <pc:docMk/>
            <pc:sldMk cId="359976591" sldId="274"/>
            <ac:spMk id="3" creationId="{92145E58-AC42-74F4-9B9F-3BDA06731DE5}"/>
          </ac:spMkLst>
        </pc:spChg>
      </pc:sldChg>
      <pc:sldChg chg="delSp">
        <pc:chgData name="Саидова Фируза Махмадшарифовна" userId="S::stud144180@vyatsu.ru::08eb61ec-f431-4967-bc02-5b15fe77caa7" providerId="AD" clId="Web-{57C05757-7091-A877-C82B-BFBE07929D79}" dt="2023-03-03T10:38:12.398" v="3"/>
        <pc:sldMkLst>
          <pc:docMk/>
          <pc:sldMk cId="3114298396" sldId="275"/>
        </pc:sldMkLst>
        <pc:spChg chg="del">
          <ac:chgData name="Саидова Фируза Махмадшарифовна" userId="S::stud144180@vyatsu.ru::08eb61ec-f431-4967-bc02-5b15fe77caa7" providerId="AD" clId="Web-{57C05757-7091-A877-C82B-BFBE07929D79}" dt="2023-03-03T10:38:12.398" v="3"/>
          <ac:spMkLst>
            <pc:docMk/>
            <pc:sldMk cId="3114298396" sldId="275"/>
            <ac:spMk id="3" creationId="{CC85CDC3-8B55-7415-9FD3-CDA0F68D5364}"/>
          </ac:spMkLst>
        </pc:spChg>
      </pc:sldChg>
      <pc:sldChg chg="delSp">
        <pc:chgData name="Саидова Фируза Махмадшарифовна" userId="S::stud144180@vyatsu.ru::08eb61ec-f431-4967-bc02-5b15fe77caa7" providerId="AD" clId="Web-{57C05757-7091-A877-C82B-BFBE07929D79}" dt="2023-03-03T10:38:54.713" v="5"/>
        <pc:sldMkLst>
          <pc:docMk/>
          <pc:sldMk cId="1988729885" sldId="278"/>
        </pc:sldMkLst>
        <pc:spChg chg="del">
          <ac:chgData name="Саидова Фируза Махмадшарифовна" userId="S::stud144180@vyatsu.ru::08eb61ec-f431-4967-bc02-5b15fe77caa7" providerId="AD" clId="Web-{57C05757-7091-A877-C82B-BFBE07929D79}" dt="2023-03-03T10:38:54.713" v="5"/>
          <ac:spMkLst>
            <pc:docMk/>
            <pc:sldMk cId="1988729885" sldId="278"/>
            <ac:spMk id="3" creationId="{0D56B228-B28D-1AF7-BCDB-F21D398A9A87}"/>
          </ac:spMkLst>
        </pc:spChg>
      </pc:sldChg>
      <pc:sldChg chg="delSp">
        <pc:chgData name="Саидова Фируза Махмадшарифовна" userId="S::stud144180@vyatsu.ru::08eb61ec-f431-4967-bc02-5b15fe77caa7" providerId="AD" clId="Web-{57C05757-7091-A877-C82B-BFBE07929D79}" dt="2023-03-03T10:39:08.230" v="6"/>
        <pc:sldMkLst>
          <pc:docMk/>
          <pc:sldMk cId="1069916565" sldId="279"/>
        </pc:sldMkLst>
        <pc:spChg chg="del">
          <ac:chgData name="Саидова Фируза Махмадшарифовна" userId="S::stud144180@vyatsu.ru::08eb61ec-f431-4967-bc02-5b15fe77caa7" providerId="AD" clId="Web-{57C05757-7091-A877-C82B-BFBE07929D79}" dt="2023-03-03T10:39:08.230" v="6"/>
          <ac:spMkLst>
            <pc:docMk/>
            <pc:sldMk cId="1069916565" sldId="279"/>
            <ac:spMk id="3" creationId="{C27DD478-A4ED-ACF0-FA5A-051A4DD57136}"/>
          </ac:spMkLst>
        </pc:spChg>
      </pc:sldChg>
      <pc:sldChg chg="delSp">
        <pc:chgData name="Саидова Фируза Махмадшарифовна" userId="S::stud144180@vyatsu.ru::08eb61ec-f431-4967-bc02-5b15fe77caa7" providerId="AD" clId="Web-{57C05757-7091-A877-C82B-BFBE07929D79}" dt="2023-03-03T10:42:42.839" v="11"/>
        <pc:sldMkLst>
          <pc:docMk/>
          <pc:sldMk cId="801920014" sldId="280"/>
        </pc:sldMkLst>
        <pc:spChg chg="del">
          <ac:chgData name="Саидова Фируза Махмадшарифовна" userId="S::stud144180@vyatsu.ru::08eb61ec-f431-4967-bc02-5b15fe77caa7" providerId="AD" clId="Web-{57C05757-7091-A877-C82B-BFBE07929D79}" dt="2023-03-03T10:42:42.839" v="11"/>
          <ac:spMkLst>
            <pc:docMk/>
            <pc:sldMk cId="801920014" sldId="280"/>
            <ac:spMk id="3" creationId="{90F39BB0-8081-3E2A-A103-C4EDF1A3BDFD}"/>
          </ac:spMkLst>
        </pc:spChg>
      </pc:sldChg>
      <pc:sldChg chg="delSp">
        <pc:chgData name="Саидова Фируза Махмадшарифовна" userId="S::stud144180@vyatsu.ru::08eb61ec-f431-4967-bc02-5b15fe77caa7" providerId="AD" clId="Web-{57C05757-7091-A877-C82B-BFBE07929D79}" dt="2023-03-03T10:42:51.574" v="12"/>
        <pc:sldMkLst>
          <pc:docMk/>
          <pc:sldMk cId="1041667858" sldId="281"/>
        </pc:sldMkLst>
        <pc:spChg chg="del">
          <ac:chgData name="Саидова Фируза Махмадшарифовна" userId="S::stud144180@vyatsu.ru::08eb61ec-f431-4967-bc02-5b15fe77caa7" providerId="AD" clId="Web-{57C05757-7091-A877-C82B-BFBE07929D79}" dt="2023-03-03T10:42:51.574" v="12"/>
          <ac:spMkLst>
            <pc:docMk/>
            <pc:sldMk cId="1041667858" sldId="281"/>
            <ac:spMk id="3" creationId="{7EC8F620-7B57-0CEE-297B-9D3E3D3B13D1}"/>
          </ac:spMkLst>
        </pc:spChg>
      </pc:sldChg>
      <pc:sldChg chg="delSp">
        <pc:chgData name="Саидова Фируза Махмадшарифовна" userId="S::stud144180@vyatsu.ru::08eb61ec-f431-4967-bc02-5b15fe77caa7" providerId="AD" clId="Web-{57C05757-7091-A877-C82B-BFBE07929D79}" dt="2023-03-03T10:42:59.387" v="13"/>
        <pc:sldMkLst>
          <pc:docMk/>
          <pc:sldMk cId="286839836" sldId="282"/>
        </pc:sldMkLst>
        <pc:spChg chg="del">
          <ac:chgData name="Саидова Фируза Махмадшарифовна" userId="S::stud144180@vyatsu.ru::08eb61ec-f431-4967-bc02-5b15fe77caa7" providerId="AD" clId="Web-{57C05757-7091-A877-C82B-BFBE07929D79}" dt="2023-03-03T10:42:59.387" v="13"/>
          <ac:spMkLst>
            <pc:docMk/>
            <pc:sldMk cId="286839836" sldId="282"/>
            <ac:spMk id="3" creationId="{849D5666-4CAB-754E-5662-453558BD5721}"/>
          </ac:spMkLst>
        </pc:spChg>
      </pc:sldChg>
      <pc:sldChg chg="delSp">
        <pc:chgData name="Саидова Фируза Махмадшарифовна" userId="S::stud144180@vyatsu.ru::08eb61ec-f431-4967-bc02-5b15fe77caa7" providerId="AD" clId="Web-{57C05757-7091-A877-C82B-BFBE07929D79}" dt="2023-03-03T10:37:54.537" v="1"/>
        <pc:sldMkLst>
          <pc:docMk/>
          <pc:sldMk cId="818740194" sldId="286"/>
        </pc:sldMkLst>
        <pc:spChg chg="del">
          <ac:chgData name="Саидова Фируза Махмадшарифовна" userId="S::stud144180@vyatsu.ru::08eb61ec-f431-4967-bc02-5b15fe77caa7" providerId="AD" clId="Web-{57C05757-7091-A877-C82B-BFBE07929D79}" dt="2023-03-03T10:37:54.537" v="1"/>
          <ac:spMkLst>
            <pc:docMk/>
            <pc:sldMk cId="818740194" sldId="286"/>
            <ac:spMk id="3" creationId="{7BE7E84B-0C7F-C68B-8033-605908DE530A}"/>
          </ac:spMkLst>
        </pc:spChg>
      </pc:sldChg>
      <pc:sldChg chg="modSp del">
        <pc:chgData name="Саидова Фируза Махмадшарифовна" userId="S::stud144180@vyatsu.ru::08eb61ec-f431-4967-bc02-5b15fe77caa7" providerId="AD" clId="Web-{57C05757-7091-A877-C82B-BFBE07929D79}" dt="2023-03-03T11:12:05.681" v="49"/>
        <pc:sldMkLst>
          <pc:docMk/>
          <pc:sldMk cId="1800020166" sldId="287"/>
        </pc:sldMkLst>
        <pc:spChg chg="mod">
          <ac:chgData name="Саидова Фируза Махмадшарифовна" userId="S::stud144180@vyatsu.ru::08eb61ec-f431-4967-bc02-5b15fe77caa7" providerId="AD" clId="Web-{57C05757-7091-A877-C82B-BFBE07929D79}" dt="2023-03-03T11:11:58.274" v="48" actId="20577"/>
          <ac:spMkLst>
            <pc:docMk/>
            <pc:sldMk cId="1800020166" sldId="287"/>
            <ac:spMk id="2" creationId="{6FAE4FE3-EE89-FFC3-CEEC-0CBB112AAF32}"/>
          </ac:spMkLst>
        </pc:spChg>
      </pc:sldChg>
      <pc:sldChg chg="delSp del">
        <pc:chgData name="Саидова Фируза Махмадшарифовна" userId="S::stud144180@vyatsu.ru::08eb61ec-f431-4967-bc02-5b15fe77caa7" providerId="AD" clId="Web-{57C05757-7091-A877-C82B-BFBE07929D79}" dt="2023-03-03T11:12:54.778" v="50"/>
        <pc:sldMkLst>
          <pc:docMk/>
          <pc:sldMk cId="1422046325" sldId="288"/>
        </pc:sldMkLst>
        <pc:spChg chg="del">
          <ac:chgData name="Саидова Фируза Махмадшарифовна" userId="S::stud144180@vyatsu.ru::08eb61ec-f431-4967-bc02-5b15fe77caa7" providerId="AD" clId="Web-{57C05757-7091-A877-C82B-BFBE07929D79}" dt="2023-03-03T10:37:46.333" v="0"/>
          <ac:spMkLst>
            <pc:docMk/>
            <pc:sldMk cId="1422046325" sldId="288"/>
            <ac:spMk id="2" creationId="{57C39E62-8E7D-A2AE-2824-BEABEA96C1AD}"/>
          </ac:spMkLst>
        </pc:spChg>
      </pc:sldChg>
    </pc:docChg>
  </pc:docChgLst>
  <pc:docChgLst>
    <pc:chgData name="Саидова Фируза Махмадшарифовна" userId="S::stud144180@vyatsu.ru::08eb61ec-f431-4967-bc02-5b15fe77caa7" providerId="AD" clId="Web-{5A1E9C2C-7AA0-D7BE-42BC-4DB0B348E436}"/>
    <pc:docChg chg="addSld delSld modSld sldOrd addMainMaster delMainMaster">
      <pc:chgData name="Саидова Фируза Махмадшарифовна" userId="S::stud144180@vyatsu.ru::08eb61ec-f431-4967-bc02-5b15fe77caa7" providerId="AD" clId="Web-{5A1E9C2C-7AA0-D7BE-42BC-4DB0B348E436}" dt="2022-11-18T09:18:14.717" v="59"/>
      <pc:docMkLst>
        <pc:docMk/>
      </pc:docMkLst>
      <pc:sldChg chg="addSp delSp modSp mod setBg modClrScheme addAnim setClrOvrMap delDesignElem chgLayout">
        <pc:chgData name="Саидова Фируза Махмадшарифовна" userId="S::stud144180@vyatsu.ru::08eb61ec-f431-4967-bc02-5b15fe77caa7" providerId="AD" clId="Web-{5A1E9C2C-7AA0-D7BE-42BC-4DB0B348E436}" dt="2022-11-18T09:06:25.049" v="7"/>
        <pc:sldMkLst>
          <pc:docMk/>
          <pc:sldMk cId="2041647088" sldId="256"/>
        </pc:sldMkLst>
        <pc:spChg chg="mod ord">
          <ac:chgData name="Саидова Фируза Махмадшарифовна" userId="S::stud144180@vyatsu.ru::08eb61ec-f431-4967-bc02-5b15fe77caa7" providerId="AD" clId="Web-{5A1E9C2C-7AA0-D7BE-42BC-4DB0B348E436}" dt="2022-11-18T09:06:25.049" v="7"/>
          <ac:spMkLst>
            <pc:docMk/>
            <pc:sldMk cId="2041647088" sldId="256"/>
            <ac:spMk id="2" creationId="{EC577FBE-2158-28B5-2399-38B993277318}"/>
          </ac:spMkLst>
        </pc:spChg>
        <pc:spChg chg="mod ord">
          <ac:chgData name="Саидова Фируза Махмадшарифовна" userId="S::stud144180@vyatsu.ru::08eb61ec-f431-4967-bc02-5b15fe77caa7" providerId="AD" clId="Web-{5A1E9C2C-7AA0-D7BE-42BC-4DB0B348E436}" dt="2022-11-18T09:06:25.049" v="7"/>
          <ac:spMkLst>
            <pc:docMk/>
            <pc:sldMk cId="2041647088" sldId="256"/>
            <ac:spMk id="3" creationId="{90BE6412-86AD-BD56-7780-1808EDE268D0}"/>
          </ac:spMkLst>
        </pc:spChg>
        <pc:spChg chg="add del">
          <ac:chgData name="Саидова Фируза Махмадшарифовна" userId="S::stud144180@vyatsu.ru::08eb61ec-f431-4967-bc02-5b15fe77caa7" providerId="AD" clId="Web-{5A1E9C2C-7AA0-D7BE-42BC-4DB0B348E436}" dt="2022-11-18T09:05:26.594" v="3"/>
          <ac:spMkLst>
            <pc:docMk/>
            <pc:sldMk cId="2041647088" sldId="256"/>
            <ac:spMk id="9" creationId="{B709ADC9-6EAF-4268-9415-1ED5ECFA2218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06:25.049" v="7"/>
          <ac:spMkLst>
            <pc:docMk/>
            <pc:sldMk cId="2041647088" sldId="256"/>
            <ac:spMk id="10" creationId="{657F69E0-C4B0-4BEC-A689-4F8D877F05D4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06:25.049" v="7"/>
          <ac:spMkLst>
            <pc:docMk/>
            <pc:sldMk cId="2041647088" sldId="256"/>
            <ac:spMk id="12" creationId="{9F6380B4-6A1C-481E-8408-B4E6C75B9B81}"/>
          </ac:spMkLst>
        </pc:spChg>
        <pc:picChg chg="add mod">
          <ac:chgData name="Саидова Фируза Махмадшарифовна" userId="S::stud144180@vyatsu.ru::08eb61ec-f431-4967-bc02-5b15fe77caa7" providerId="AD" clId="Web-{5A1E9C2C-7AA0-D7BE-42BC-4DB0B348E436}" dt="2022-11-18T09:06:25.049" v="7"/>
          <ac:picMkLst>
            <pc:docMk/>
            <pc:sldMk cId="2041647088" sldId="256"/>
            <ac:picMk id="5" creationId="{2FC606E2-421C-560B-0689-617F404EE1D2}"/>
          </ac:picMkLst>
        </pc:picChg>
      </pc:sldChg>
      <pc:sldChg chg="modSp mod modClrScheme chgLayout">
        <pc:chgData name="Саидова Фируза Махмадшарифовна" userId="S::stud144180@vyatsu.ru::08eb61ec-f431-4967-bc02-5b15fe77caa7" providerId="AD" clId="Web-{5A1E9C2C-7AA0-D7BE-42BC-4DB0B348E436}" dt="2022-11-18T09:07:09.207" v="9" actId="14100"/>
        <pc:sldMkLst>
          <pc:docMk/>
          <pc:sldMk cId="1776710931" sldId="257"/>
        </pc:sldMkLst>
        <pc:spChg chg="mod ord">
          <ac:chgData name="Саидова Фируза Махмадшарифовна" userId="S::stud144180@vyatsu.ru::08eb61ec-f431-4967-bc02-5b15fe77caa7" providerId="AD" clId="Web-{5A1E9C2C-7AA0-D7BE-42BC-4DB0B348E436}" dt="2022-11-18T09:05:26.594" v="3"/>
          <ac:spMkLst>
            <pc:docMk/>
            <pc:sldMk cId="1776710931" sldId="257"/>
            <ac:spMk id="2" creationId="{C5851339-780F-0EBC-6FE0-8941DE6FF891}"/>
          </ac:spMkLst>
        </pc:spChg>
        <pc:spChg chg="mod ord">
          <ac:chgData name="Саидова Фируза Махмадшарифовна" userId="S::stud144180@vyatsu.ru::08eb61ec-f431-4967-bc02-5b15fe77caa7" providerId="AD" clId="Web-{5A1E9C2C-7AA0-D7BE-42BC-4DB0B348E436}" dt="2022-11-18T09:07:09.207" v="9" actId="14100"/>
          <ac:spMkLst>
            <pc:docMk/>
            <pc:sldMk cId="1776710931" sldId="257"/>
            <ac:spMk id="5" creationId="{A950C9F8-0B3C-450D-FDB4-7508A11CF0A3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5A1E9C2C-7AA0-D7BE-42BC-4DB0B348E436}" dt="2022-11-18T09:05:26.594" v="3"/>
        <pc:sldMkLst>
          <pc:docMk/>
          <pc:sldMk cId="1861372495" sldId="258"/>
        </pc:sldMkLst>
        <pc:spChg chg="mod ord">
          <ac:chgData name="Саидова Фируза Махмадшарифовна" userId="S::stud144180@vyatsu.ru::08eb61ec-f431-4967-bc02-5b15fe77caa7" providerId="AD" clId="Web-{5A1E9C2C-7AA0-D7BE-42BC-4DB0B348E436}" dt="2022-11-18T09:05:26.594" v="3"/>
          <ac:spMkLst>
            <pc:docMk/>
            <pc:sldMk cId="1861372495" sldId="258"/>
            <ac:spMk id="2" creationId="{AFB59EA1-F88E-9AD1-265A-3B2D98C07F18}"/>
          </ac:spMkLst>
        </pc:spChg>
        <pc:spChg chg="mod ord">
          <ac:chgData name="Саидова Фируза Махмадшарифовна" userId="S::stud144180@vyatsu.ru::08eb61ec-f431-4967-bc02-5b15fe77caa7" providerId="AD" clId="Web-{5A1E9C2C-7AA0-D7BE-42BC-4DB0B348E436}" dt="2022-11-18T09:05:26.594" v="3"/>
          <ac:spMkLst>
            <pc:docMk/>
            <pc:sldMk cId="1861372495" sldId="258"/>
            <ac:spMk id="3" creationId="{2D331FED-1EB0-91D7-7CC2-9CE18AC0C400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5A1E9C2C-7AA0-D7BE-42BC-4DB0B348E436}" dt="2022-11-18T09:08:01.975" v="11" actId="20577"/>
        <pc:sldMkLst>
          <pc:docMk/>
          <pc:sldMk cId="1696757971" sldId="261"/>
        </pc:sldMkLst>
        <pc:spChg chg="mod ord">
          <ac:chgData name="Саидова Фируза Махмадшарифовна" userId="S::stud144180@vyatsu.ru::08eb61ec-f431-4967-bc02-5b15fe77caa7" providerId="AD" clId="Web-{5A1E9C2C-7AA0-D7BE-42BC-4DB0B348E436}" dt="2022-11-18T09:08:01.975" v="11" actId="20577"/>
          <ac:spMkLst>
            <pc:docMk/>
            <pc:sldMk cId="1696757971" sldId="261"/>
            <ac:spMk id="2" creationId="{D5758DC4-FC0E-5FB5-4F68-DD36C9BA13F3}"/>
          </ac:spMkLst>
        </pc:spChg>
        <pc:spChg chg="mod ord">
          <ac:chgData name="Саидова Фируза Махмадшарифовна" userId="S::stud144180@vyatsu.ru::08eb61ec-f431-4967-bc02-5b15fe77caa7" providerId="AD" clId="Web-{5A1E9C2C-7AA0-D7BE-42BC-4DB0B348E436}" dt="2022-11-18T09:05:26.594" v="3"/>
          <ac:spMkLst>
            <pc:docMk/>
            <pc:sldMk cId="1696757971" sldId="261"/>
            <ac:spMk id="3" creationId="{2ADCD86D-8ACF-9D53-62F7-7B333AB7FFD2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5A1E9C2C-7AA0-D7BE-42BC-4DB0B348E436}" dt="2022-11-18T09:05:26.594" v="3"/>
        <pc:sldMkLst>
          <pc:docMk/>
          <pc:sldMk cId="41731697" sldId="262"/>
        </pc:sldMkLst>
        <pc:spChg chg="mod ord">
          <ac:chgData name="Саидова Фируза Махмадшарифовна" userId="S::stud144180@vyatsu.ru::08eb61ec-f431-4967-bc02-5b15fe77caa7" providerId="AD" clId="Web-{5A1E9C2C-7AA0-D7BE-42BC-4DB0B348E436}" dt="2022-11-18T09:05:26.594" v="3"/>
          <ac:spMkLst>
            <pc:docMk/>
            <pc:sldMk cId="41731697" sldId="262"/>
            <ac:spMk id="2" creationId="{17B4FFAD-DEAB-B931-59C4-EBF035A8BC27}"/>
          </ac:spMkLst>
        </pc:spChg>
        <pc:spChg chg="mod ord">
          <ac:chgData name="Саидова Фируза Махмадшарифовна" userId="S::stud144180@vyatsu.ru::08eb61ec-f431-4967-bc02-5b15fe77caa7" providerId="AD" clId="Web-{5A1E9C2C-7AA0-D7BE-42BC-4DB0B348E436}" dt="2022-11-18T09:05:26.594" v="3"/>
          <ac:spMkLst>
            <pc:docMk/>
            <pc:sldMk cId="41731697" sldId="262"/>
            <ac:spMk id="3" creationId="{B885DD31-D2F5-EA54-5BBD-B69D2E39B39B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5A1E9C2C-7AA0-D7BE-42BC-4DB0B348E436}" dt="2022-11-18T09:05:26.594" v="3"/>
        <pc:sldMkLst>
          <pc:docMk/>
          <pc:sldMk cId="3726389814" sldId="263"/>
        </pc:sldMkLst>
        <pc:spChg chg="mod ord">
          <ac:chgData name="Саидова Фируза Махмадшарифовна" userId="S::stud144180@vyatsu.ru::08eb61ec-f431-4967-bc02-5b15fe77caa7" providerId="AD" clId="Web-{5A1E9C2C-7AA0-D7BE-42BC-4DB0B348E436}" dt="2022-11-18T09:05:26.594" v="3"/>
          <ac:spMkLst>
            <pc:docMk/>
            <pc:sldMk cId="3726389814" sldId="263"/>
            <ac:spMk id="2" creationId="{C70E41EF-A804-2497-2D7E-14F7A001706F}"/>
          </ac:spMkLst>
        </pc:spChg>
        <pc:spChg chg="mod ord">
          <ac:chgData name="Саидова Фируза Махмадшарифовна" userId="S::stud144180@vyatsu.ru::08eb61ec-f431-4967-bc02-5b15fe77caa7" providerId="AD" clId="Web-{5A1E9C2C-7AA0-D7BE-42BC-4DB0B348E436}" dt="2022-11-18T09:05:26.594" v="3"/>
          <ac:spMkLst>
            <pc:docMk/>
            <pc:sldMk cId="3726389814" sldId="263"/>
            <ac:spMk id="3" creationId="{9D52EE1F-987B-DA38-6922-49244CE86181}"/>
          </ac:spMkLst>
        </pc:spChg>
      </pc:sldChg>
      <pc:sldChg chg="modSp mod ord modClrScheme chgLayout">
        <pc:chgData name="Саидова Фируза Махмадшарифовна" userId="S::stud144180@vyatsu.ru::08eb61ec-f431-4967-bc02-5b15fe77caa7" providerId="AD" clId="Web-{5A1E9C2C-7AA0-D7BE-42BC-4DB0B348E436}" dt="2022-11-18T09:13:49.332" v="44"/>
        <pc:sldMkLst>
          <pc:docMk/>
          <pc:sldMk cId="3640420229" sldId="264"/>
        </pc:sldMkLst>
        <pc:spChg chg="mod ord">
          <ac:chgData name="Саидова Фируза Махмадшарифовна" userId="S::stud144180@vyatsu.ru::08eb61ec-f431-4967-bc02-5b15fe77caa7" providerId="AD" clId="Web-{5A1E9C2C-7AA0-D7BE-42BC-4DB0B348E436}" dt="2022-11-18T09:05:26.594" v="3"/>
          <ac:spMkLst>
            <pc:docMk/>
            <pc:sldMk cId="3640420229" sldId="264"/>
            <ac:spMk id="2" creationId="{19A65005-190D-1572-26DC-F814432BA4A9}"/>
          </ac:spMkLst>
        </pc:spChg>
        <pc:spChg chg="mod ord">
          <ac:chgData name="Саидова Фируза Махмадшарифовна" userId="S::stud144180@vyatsu.ru::08eb61ec-f431-4967-bc02-5b15fe77caa7" providerId="AD" clId="Web-{5A1E9C2C-7AA0-D7BE-42BC-4DB0B348E436}" dt="2022-11-18T09:05:26.594" v="3"/>
          <ac:spMkLst>
            <pc:docMk/>
            <pc:sldMk cId="3640420229" sldId="264"/>
            <ac:spMk id="3" creationId="{81030AD9-15B0-B291-CC76-0EAB1C959180}"/>
          </ac:spMkLst>
        </pc:spChg>
      </pc:sldChg>
      <pc:sldChg chg="modSp mod ord modClrScheme chgLayout">
        <pc:chgData name="Саидова Фируза Махмадшарифовна" userId="S::stud144180@vyatsu.ru::08eb61ec-f431-4967-bc02-5b15fe77caa7" providerId="AD" clId="Web-{5A1E9C2C-7AA0-D7BE-42BC-4DB0B348E436}" dt="2022-11-18T09:14:22.864" v="47"/>
        <pc:sldMkLst>
          <pc:docMk/>
          <pc:sldMk cId="276268129" sldId="265"/>
        </pc:sldMkLst>
        <pc:spChg chg="mod ord">
          <ac:chgData name="Саидова Фируза Махмадшарифовна" userId="S::stud144180@vyatsu.ru::08eb61ec-f431-4967-bc02-5b15fe77caa7" providerId="AD" clId="Web-{5A1E9C2C-7AA0-D7BE-42BC-4DB0B348E436}" dt="2022-11-18T09:05:26.594" v="3"/>
          <ac:spMkLst>
            <pc:docMk/>
            <pc:sldMk cId="276268129" sldId="265"/>
            <ac:spMk id="2" creationId="{B8CA7787-DDF3-ADF5-DB5F-033EA7FFFD99}"/>
          </ac:spMkLst>
        </pc:spChg>
        <pc:spChg chg="mod ord">
          <ac:chgData name="Саидова Фируза Махмадшарифовна" userId="S::stud144180@vyatsu.ru::08eb61ec-f431-4967-bc02-5b15fe77caa7" providerId="AD" clId="Web-{5A1E9C2C-7AA0-D7BE-42BC-4DB0B348E436}" dt="2022-11-18T09:05:26.594" v="3"/>
          <ac:spMkLst>
            <pc:docMk/>
            <pc:sldMk cId="276268129" sldId="265"/>
            <ac:spMk id="3" creationId="{45F9037E-B5C8-2916-6E4B-A465466EE7A8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5A1E9C2C-7AA0-D7BE-42BC-4DB0B348E436}" dt="2022-11-18T09:15:10.538" v="51" actId="14100"/>
        <pc:sldMkLst>
          <pc:docMk/>
          <pc:sldMk cId="114494647" sldId="266"/>
        </pc:sldMkLst>
        <pc:spChg chg="mod ord">
          <ac:chgData name="Саидова Фируза Махмадшарифовна" userId="S::stud144180@vyatsu.ru::08eb61ec-f431-4967-bc02-5b15fe77caa7" providerId="AD" clId="Web-{5A1E9C2C-7AA0-D7BE-42BC-4DB0B348E436}" dt="2022-11-18T09:05:26.594" v="3"/>
          <ac:spMkLst>
            <pc:docMk/>
            <pc:sldMk cId="114494647" sldId="266"/>
            <ac:spMk id="2" creationId="{1D200D9C-4274-1340-F44F-ABB7C3F5E46D}"/>
          </ac:spMkLst>
        </pc:spChg>
        <pc:spChg chg="mod ord">
          <ac:chgData name="Саидова Фируза Махмадшарифовна" userId="S::stud144180@vyatsu.ru::08eb61ec-f431-4967-bc02-5b15fe77caa7" providerId="AD" clId="Web-{5A1E9C2C-7AA0-D7BE-42BC-4DB0B348E436}" dt="2022-11-18T09:15:10.538" v="51" actId="14100"/>
          <ac:spMkLst>
            <pc:docMk/>
            <pc:sldMk cId="114494647" sldId="266"/>
            <ac:spMk id="3" creationId="{671DC02F-85C9-3F09-644F-276EDCF34FC2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5A1E9C2C-7AA0-D7BE-42BC-4DB0B348E436}" dt="2022-11-18T09:05:26.594" v="3"/>
        <pc:sldMkLst>
          <pc:docMk/>
          <pc:sldMk cId="1855958787" sldId="267"/>
        </pc:sldMkLst>
        <pc:spChg chg="mod ord">
          <ac:chgData name="Саидова Фируза Махмадшарифовна" userId="S::stud144180@vyatsu.ru::08eb61ec-f431-4967-bc02-5b15fe77caa7" providerId="AD" clId="Web-{5A1E9C2C-7AA0-D7BE-42BC-4DB0B348E436}" dt="2022-11-18T09:05:26.594" v="3"/>
          <ac:spMkLst>
            <pc:docMk/>
            <pc:sldMk cId="1855958787" sldId="267"/>
            <ac:spMk id="2" creationId="{066F581E-9B36-7176-4A96-6F992282B683}"/>
          </ac:spMkLst>
        </pc:spChg>
        <pc:spChg chg="mod ord">
          <ac:chgData name="Саидова Фируза Махмадшарифовна" userId="S::stud144180@vyatsu.ru::08eb61ec-f431-4967-bc02-5b15fe77caa7" providerId="AD" clId="Web-{5A1E9C2C-7AA0-D7BE-42BC-4DB0B348E436}" dt="2022-11-18T09:05:26.594" v="3"/>
          <ac:spMkLst>
            <pc:docMk/>
            <pc:sldMk cId="1855958787" sldId="267"/>
            <ac:spMk id="3" creationId="{655DE374-C981-CC09-17F1-EF946443D3B2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5A1E9C2C-7AA0-D7BE-42BC-4DB0B348E436}" dt="2022-11-18T09:05:26.594" v="3"/>
        <pc:sldMkLst>
          <pc:docMk/>
          <pc:sldMk cId="1698313541" sldId="268"/>
        </pc:sldMkLst>
        <pc:spChg chg="mod ord">
          <ac:chgData name="Саидова Фируза Махмадшарифовна" userId="S::stud144180@vyatsu.ru::08eb61ec-f431-4967-bc02-5b15fe77caa7" providerId="AD" clId="Web-{5A1E9C2C-7AA0-D7BE-42BC-4DB0B348E436}" dt="2022-11-18T09:05:26.594" v="3"/>
          <ac:spMkLst>
            <pc:docMk/>
            <pc:sldMk cId="1698313541" sldId="268"/>
            <ac:spMk id="2" creationId="{BCEA13CB-5FD3-3A69-DCB0-44DFC6766236}"/>
          </ac:spMkLst>
        </pc:spChg>
        <pc:spChg chg="mod ord">
          <ac:chgData name="Саидова Фируза Махмадшарифовна" userId="S::stud144180@vyatsu.ru::08eb61ec-f431-4967-bc02-5b15fe77caa7" providerId="AD" clId="Web-{5A1E9C2C-7AA0-D7BE-42BC-4DB0B348E436}" dt="2022-11-18T09:05:26.594" v="3"/>
          <ac:spMkLst>
            <pc:docMk/>
            <pc:sldMk cId="1698313541" sldId="268"/>
            <ac:spMk id="3" creationId="{7AB2926D-555C-E864-C162-7F21A1984215}"/>
          </ac:spMkLst>
        </pc:spChg>
      </pc:sldChg>
      <pc:sldChg chg="modSp mod modClrScheme chgLayout">
        <pc:chgData name="Саидова Фируза Махмадшарифовна" userId="S::stud144180@vyatsu.ru::08eb61ec-f431-4967-bc02-5b15fe77caa7" providerId="AD" clId="Web-{5A1E9C2C-7AA0-D7BE-42BC-4DB0B348E436}" dt="2022-11-18T09:05:26.594" v="3"/>
        <pc:sldMkLst>
          <pc:docMk/>
          <pc:sldMk cId="1175353195" sldId="269"/>
        </pc:sldMkLst>
        <pc:spChg chg="mod ord">
          <ac:chgData name="Саидова Фируза Махмадшарифовна" userId="S::stud144180@vyatsu.ru::08eb61ec-f431-4967-bc02-5b15fe77caa7" providerId="AD" clId="Web-{5A1E9C2C-7AA0-D7BE-42BC-4DB0B348E436}" dt="2022-11-18T09:05:26.594" v="3"/>
          <ac:spMkLst>
            <pc:docMk/>
            <pc:sldMk cId="1175353195" sldId="269"/>
            <ac:spMk id="2" creationId="{CF917D4E-1548-071B-EF53-6DCF2BB646B9}"/>
          </ac:spMkLst>
        </pc:spChg>
        <pc:spChg chg="mod ord">
          <ac:chgData name="Саидова Фируза Махмадшарифовна" userId="S::stud144180@vyatsu.ru::08eb61ec-f431-4967-bc02-5b15fe77caa7" providerId="AD" clId="Web-{5A1E9C2C-7AA0-D7BE-42BC-4DB0B348E436}" dt="2022-11-18T09:05:26.594" v="3"/>
          <ac:spMkLst>
            <pc:docMk/>
            <pc:sldMk cId="1175353195" sldId="269"/>
            <ac:spMk id="3" creationId="{CE41CBC8-B691-6367-BC14-41352F8ED102}"/>
          </ac:spMkLst>
        </pc:spChg>
      </pc:sldChg>
      <pc:sldChg chg="addSp delSp modSp new mod setBg modClrScheme chgLayout">
        <pc:chgData name="Саидова Фируза Махмадшарифовна" userId="S::stud144180@vyatsu.ru::08eb61ec-f431-4967-bc02-5b15fe77caa7" providerId="AD" clId="Web-{5A1E9C2C-7AA0-D7BE-42BC-4DB0B348E436}" dt="2022-11-18T09:06:48.425" v="8" actId="20577"/>
        <pc:sldMkLst>
          <pc:docMk/>
          <pc:sldMk cId="2365874229" sldId="270"/>
        </pc:sldMkLst>
        <pc:spChg chg="mod ord">
          <ac:chgData name="Саидова Фируза Махмадшарифовна" userId="S::stud144180@vyatsu.ru::08eb61ec-f431-4967-bc02-5b15fe77caa7" providerId="AD" clId="Web-{5A1E9C2C-7AA0-D7BE-42BC-4DB0B348E436}" dt="2022-11-18T09:06:48.425" v="8" actId="20577"/>
          <ac:spMkLst>
            <pc:docMk/>
            <pc:sldMk cId="2365874229" sldId="270"/>
            <ac:spMk id="2" creationId="{C43522A3-444B-1915-12C4-FE6F629B16AD}"/>
          </ac:spMkLst>
        </pc:spChg>
        <pc:spChg chg="del mod ord">
          <ac:chgData name="Саидова Фируза Махмадшарифовна" userId="S::stud144180@vyatsu.ru::08eb61ec-f431-4967-bc02-5b15fe77caa7" providerId="AD" clId="Web-{5A1E9C2C-7AA0-D7BE-42BC-4DB0B348E436}" dt="2022-11-18T09:05:42.782" v="6"/>
          <ac:spMkLst>
            <pc:docMk/>
            <pc:sldMk cId="2365874229" sldId="270"/>
            <ac:spMk id="3" creationId="{4A6F85AE-600E-9CA5-3618-99A3D8FF923A}"/>
          </ac:spMkLst>
        </pc:spChg>
        <pc:spChg chg="add del">
          <ac:chgData name="Саидова Фируза Махмадшарифовна" userId="S::stud144180@vyatsu.ru::08eb61ec-f431-4967-bc02-5b15fe77caa7" providerId="AD" clId="Web-{5A1E9C2C-7AA0-D7BE-42BC-4DB0B348E436}" dt="2022-11-18T09:05:42.782" v="5"/>
          <ac:spMkLst>
            <pc:docMk/>
            <pc:sldMk cId="2365874229" sldId="270"/>
            <ac:spMk id="8" creationId="{907EF6B7-1338-4443-8C46-6A318D952DFD}"/>
          </ac:spMkLst>
        </pc:spChg>
        <pc:spChg chg="add del">
          <ac:chgData name="Саидова Фируза Махмадшарифовна" userId="S::stud144180@vyatsu.ru::08eb61ec-f431-4967-bc02-5b15fe77caa7" providerId="AD" clId="Web-{5A1E9C2C-7AA0-D7BE-42BC-4DB0B348E436}" dt="2022-11-18T09:05:42.782" v="5"/>
          <ac:spMkLst>
            <pc:docMk/>
            <pc:sldMk cId="2365874229" sldId="270"/>
            <ac:spMk id="10" creationId="{DAAE4CDD-124C-4DCF-9584-B6033B545DD5}"/>
          </ac:spMkLst>
        </pc:spChg>
        <pc:spChg chg="add del">
          <ac:chgData name="Саидова Фируза Махмадшарифовна" userId="S::stud144180@vyatsu.ru::08eb61ec-f431-4967-bc02-5b15fe77caa7" providerId="AD" clId="Web-{5A1E9C2C-7AA0-D7BE-42BC-4DB0B348E436}" dt="2022-11-18T09:05:42.782" v="5"/>
          <ac:spMkLst>
            <pc:docMk/>
            <pc:sldMk cId="2365874229" sldId="270"/>
            <ac:spMk id="12" creationId="{081E4A58-353D-44AE-B2FC-2A74E2E400F7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05:42.782" v="6"/>
          <ac:spMkLst>
            <pc:docMk/>
            <pc:sldMk cId="2365874229" sldId="270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05:42.782" v="6"/>
          <ac:spMkLst>
            <pc:docMk/>
            <pc:sldMk cId="2365874229" sldId="270"/>
            <ac:spMk id="15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05:42.782" v="6"/>
          <ac:spMkLst>
            <pc:docMk/>
            <pc:sldMk cId="2365874229" sldId="270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05:42.782" v="6"/>
          <ac:spMkLst>
            <pc:docMk/>
            <pc:sldMk cId="2365874229" sldId="270"/>
            <ac:spMk id="17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05:42.782" v="6"/>
          <ac:spMkLst>
            <pc:docMk/>
            <pc:sldMk cId="2365874229" sldId="270"/>
            <ac:spMk id="18" creationId="{6ED12BFC-A737-46AF-8411-481112D54B0C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05:42.782" v="6"/>
          <ac:spMkLst>
            <pc:docMk/>
            <pc:sldMk cId="2365874229" sldId="270"/>
            <ac:spMk id="19" creationId="{B36D2DE0-0628-4A9A-A59D-7BA8B5EB3022}"/>
          </ac:spMkLst>
        </pc:spChg>
      </pc:sldChg>
      <pc:sldChg chg="new del">
        <pc:chgData name="Саидова Фируза Махмадшарифовна" userId="S::stud144180@vyatsu.ru::08eb61ec-f431-4967-bc02-5b15fe77caa7" providerId="AD" clId="Web-{5A1E9C2C-7AA0-D7BE-42BC-4DB0B348E436}" dt="2022-11-18T09:10:43.012" v="20"/>
        <pc:sldMkLst>
          <pc:docMk/>
          <pc:sldMk cId="1644374551" sldId="271"/>
        </pc:sldMkLst>
      </pc:sldChg>
      <pc:sldChg chg="new del">
        <pc:chgData name="Саидова Фируза Махмадшарифовна" userId="S::stud144180@vyatsu.ru::08eb61ec-f431-4967-bc02-5b15fe77caa7" providerId="AD" clId="Web-{5A1E9C2C-7AA0-D7BE-42BC-4DB0B348E436}" dt="2022-11-18T09:10:39.184" v="19"/>
        <pc:sldMkLst>
          <pc:docMk/>
          <pc:sldMk cId="123870070" sldId="272"/>
        </pc:sldMkLst>
      </pc:sldChg>
      <pc:sldChg chg="addSp modSp new mod ord setBg">
        <pc:chgData name="Саидова Фируза Махмадшарифовна" userId="S::stud144180@vyatsu.ru::08eb61ec-f431-4967-bc02-5b15fe77caa7" providerId="AD" clId="Web-{5A1E9C2C-7AA0-D7BE-42BC-4DB0B348E436}" dt="2022-11-18T09:11:38.483" v="29"/>
        <pc:sldMkLst>
          <pc:docMk/>
          <pc:sldMk cId="4230180708" sldId="273"/>
        </pc:sldMkLst>
        <pc:spChg chg="mod">
          <ac:chgData name="Саидова Фируза Махмадшарифовна" userId="S::stud144180@vyatsu.ru::08eb61ec-f431-4967-bc02-5b15fe77caa7" providerId="AD" clId="Web-{5A1E9C2C-7AA0-D7BE-42BC-4DB0B348E436}" dt="2022-11-18T09:10:31.777" v="17" actId="20577"/>
          <ac:spMkLst>
            <pc:docMk/>
            <pc:sldMk cId="4230180708" sldId="273"/>
            <ac:spMk id="2" creationId="{7B02284B-628A-5A10-D3B4-3008FDFC1EF5}"/>
          </ac:spMkLst>
        </pc:spChg>
        <pc:spChg chg="mod">
          <ac:chgData name="Саидова Фируза Махмадшарифовна" userId="S::stud144180@vyatsu.ru::08eb61ec-f431-4967-bc02-5b15fe77caa7" providerId="AD" clId="Web-{5A1E9C2C-7AA0-D7BE-42BC-4DB0B348E436}" dt="2022-11-18T09:08:14.991" v="15"/>
          <ac:spMkLst>
            <pc:docMk/>
            <pc:sldMk cId="4230180708" sldId="273"/>
            <ac:spMk id="3" creationId="{925BB307-5982-40ED-722F-BCD88A67C48E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08:14.991" v="15"/>
          <ac:spMkLst>
            <pc:docMk/>
            <pc:sldMk cId="4230180708" sldId="273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08:14.991" v="15"/>
          <ac:spMkLst>
            <pc:docMk/>
            <pc:sldMk cId="4230180708" sldId="273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08:14.991" v="15"/>
          <ac:spMkLst>
            <pc:docMk/>
            <pc:sldMk cId="4230180708" sldId="273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08:14.991" v="15"/>
          <ac:spMkLst>
            <pc:docMk/>
            <pc:sldMk cId="4230180708" sldId="273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08:14.991" v="15"/>
          <ac:spMkLst>
            <pc:docMk/>
            <pc:sldMk cId="4230180708" sldId="273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08:14.991" v="15"/>
          <ac:spMkLst>
            <pc:docMk/>
            <pc:sldMk cId="4230180708" sldId="273"/>
            <ac:spMk id="18" creationId="{6ED12BFC-A737-46AF-8411-481112D54B0C}"/>
          </ac:spMkLst>
        </pc:spChg>
      </pc:sldChg>
      <pc:sldChg chg="addSp modSp new mod ord setBg">
        <pc:chgData name="Саидова Фируза Махмадшарифовна" userId="S::stud144180@vyatsu.ru::08eb61ec-f431-4967-bc02-5b15fe77caa7" providerId="AD" clId="Web-{5A1E9C2C-7AA0-D7BE-42BC-4DB0B348E436}" dt="2022-11-18T09:11:06.575" v="24"/>
        <pc:sldMkLst>
          <pc:docMk/>
          <pc:sldMk cId="359976591" sldId="274"/>
        </pc:sldMkLst>
        <pc:spChg chg="mod">
          <ac:chgData name="Саидова Фируза Махмадшарифовна" userId="S::stud144180@vyatsu.ru::08eb61ec-f431-4967-bc02-5b15fe77caa7" providerId="AD" clId="Web-{5A1E9C2C-7AA0-D7BE-42BC-4DB0B348E436}" dt="2022-11-18T09:11:06.138" v="23" actId="20577"/>
          <ac:spMkLst>
            <pc:docMk/>
            <pc:sldMk cId="359976591" sldId="274"/>
            <ac:spMk id="2" creationId="{562C3E43-3C91-8BB2-4A7C-F7283D534787}"/>
          </ac:spMkLst>
        </pc:spChg>
        <pc:spChg chg="mod">
          <ac:chgData name="Саидова Фируза Махмадшарифовна" userId="S::stud144180@vyatsu.ru::08eb61ec-f431-4967-bc02-5b15fe77caa7" providerId="AD" clId="Web-{5A1E9C2C-7AA0-D7BE-42BC-4DB0B348E436}" dt="2022-11-18T09:10:46.934" v="21"/>
          <ac:spMkLst>
            <pc:docMk/>
            <pc:sldMk cId="359976591" sldId="274"/>
            <ac:spMk id="3" creationId="{92145E58-AC42-74F4-9B9F-3BDA06731DE5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0:46.934" v="21"/>
          <ac:spMkLst>
            <pc:docMk/>
            <pc:sldMk cId="359976591" sldId="274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0:46.934" v="21"/>
          <ac:spMkLst>
            <pc:docMk/>
            <pc:sldMk cId="359976591" sldId="274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0:46.934" v="21"/>
          <ac:spMkLst>
            <pc:docMk/>
            <pc:sldMk cId="359976591" sldId="274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0:46.934" v="21"/>
          <ac:spMkLst>
            <pc:docMk/>
            <pc:sldMk cId="359976591" sldId="274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0:46.934" v="21"/>
          <ac:spMkLst>
            <pc:docMk/>
            <pc:sldMk cId="359976591" sldId="274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0:46.934" v="21"/>
          <ac:spMkLst>
            <pc:docMk/>
            <pc:sldMk cId="359976591" sldId="274"/>
            <ac:spMk id="18" creationId="{6ED12BFC-A737-46AF-8411-481112D54B0C}"/>
          </ac:spMkLst>
        </pc:spChg>
      </pc:sldChg>
      <pc:sldChg chg="addSp modSp new mod setBg">
        <pc:chgData name="Саидова Фируза Махмадшарифовна" userId="S::stud144180@vyatsu.ru::08eb61ec-f431-4967-bc02-5b15fe77caa7" providerId="AD" clId="Web-{5A1E9C2C-7AA0-D7BE-42BC-4DB0B348E436}" dt="2022-11-18T09:11:37.123" v="28" actId="20577"/>
        <pc:sldMkLst>
          <pc:docMk/>
          <pc:sldMk cId="3114298396" sldId="275"/>
        </pc:sldMkLst>
        <pc:spChg chg="mod">
          <ac:chgData name="Саидова Фируза Махмадшарифовна" userId="S::stud144180@vyatsu.ru::08eb61ec-f431-4967-bc02-5b15fe77caa7" providerId="AD" clId="Web-{5A1E9C2C-7AA0-D7BE-42BC-4DB0B348E436}" dt="2022-11-18T09:11:37.123" v="28" actId="20577"/>
          <ac:spMkLst>
            <pc:docMk/>
            <pc:sldMk cId="3114298396" sldId="275"/>
            <ac:spMk id="2" creationId="{C8528826-E3A6-1DC3-55C0-343B573069C0}"/>
          </ac:spMkLst>
        </pc:spChg>
        <pc:spChg chg="mod">
          <ac:chgData name="Саидова Фируза Махмадшарифовна" userId="S::stud144180@vyatsu.ru::08eb61ec-f431-4967-bc02-5b15fe77caa7" providerId="AD" clId="Web-{5A1E9C2C-7AA0-D7BE-42BC-4DB0B348E436}" dt="2022-11-18T09:11:17.529" v="26"/>
          <ac:spMkLst>
            <pc:docMk/>
            <pc:sldMk cId="3114298396" sldId="275"/>
            <ac:spMk id="3" creationId="{CC85CDC3-8B55-7415-9FD3-CDA0F68D5364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1:17.529" v="26"/>
          <ac:spMkLst>
            <pc:docMk/>
            <pc:sldMk cId="3114298396" sldId="275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1:17.529" v="26"/>
          <ac:spMkLst>
            <pc:docMk/>
            <pc:sldMk cId="3114298396" sldId="275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1:17.529" v="26"/>
          <ac:spMkLst>
            <pc:docMk/>
            <pc:sldMk cId="3114298396" sldId="275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1:17.529" v="26"/>
          <ac:spMkLst>
            <pc:docMk/>
            <pc:sldMk cId="3114298396" sldId="275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1:17.529" v="26"/>
          <ac:spMkLst>
            <pc:docMk/>
            <pc:sldMk cId="3114298396" sldId="275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1:17.529" v="26"/>
          <ac:spMkLst>
            <pc:docMk/>
            <pc:sldMk cId="3114298396" sldId="275"/>
            <ac:spMk id="18" creationId="{6ED12BFC-A737-46AF-8411-481112D54B0C}"/>
          </ac:spMkLst>
        </pc:spChg>
      </pc:sldChg>
      <pc:sldChg chg="new del">
        <pc:chgData name="Саидова Фируза Махмадшарифовна" userId="S::stud144180@vyatsu.ru::08eb61ec-f431-4967-bc02-5b15fe77caa7" providerId="AD" clId="Web-{5A1E9C2C-7AA0-D7BE-42BC-4DB0B348E436}" dt="2022-11-18T09:11:55.749" v="34"/>
        <pc:sldMkLst>
          <pc:docMk/>
          <pc:sldMk cId="2313845918" sldId="276"/>
        </pc:sldMkLst>
      </pc:sldChg>
      <pc:sldChg chg="new del">
        <pc:chgData name="Саидова Фируза Махмадшарифовна" userId="S::stud144180@vyatsu.ru::08eb61ec-f431-4967-bc02-5b15fe77caa7" providerId="AD" clId="Web-{5A1E9C2C-7AA0-D7BE-42BC-4DB0B348E436}" dt="2022-11-18T09:11:53.624" v="33"/>
        <pc:sldMkLst>
          <pc:docMk/>
          <pc:sldMk cId="1020497848" sldId="277"/>
        </pc:sldMkLst>
      </pc:sldChg>
      <pc:sldChg chg="addSp modSp new mod setBg">
        <pc:chgData name="Саидова Фируза Махмадшарифовна" userId="S::stud144180@vyatsu.ru::08eb61ec-f431-4967-bc02-5b15fe77caa7" providerId="AD" clId="Web-{5A1E9C2C-7AA0-D7BE-42BC-4DB0B348E436}" dt="2022-11-18T09:13:47.066" v="43" actId="20577"/>
        <pc:sldMkLst>
          <pc:docMk/>
          <pc:sldMk cId="1988729885" sldId="278"/>
        </pc:sldMkLst>
        <pc:spChg chg="mod">
          <ac:chgData name="Саидова Фируза Махмадшарифовна" userId="S::stud144180@vyatsu.ru::08eb61ec-f431-4967-bc02-5b15fe77caa7" providerId="AD" clId="Web-{5A1E9C2C-7AA0-D7BE-42BC-4DB0B348E436}" dt="2022-11-18T09:13:47.066" v="43" actId="20577"/>
          <ac:spMkLst>
            <pc:docMk/>
            <pc:sldMk cId="1988729885" sldId="278"/>
            <ac:spMk id="2" creationId="{5814598B-3ADF-B22E-F901-E4A741669A16}"/>
          </ac:spMkLst>
        </pc:spChg>
        <pc:spChg chg="mod">
          <ac:chgData name="Саидова Фируза Махмадшарифовна" userId="S::stud144180@vyatsu.ru::08eb61ec-f431-4967-bc02-5b15fe77caa7" providerId="AD" clId="Web-{5A1E9C2C-7AA0-D7BE-42BC-4DB0B348E436}" dt="2022-11-18T09:12:30.094" v="39"/>
          <ac:spMkLst>
            <pc:docMk/>
            <pc:sldMk cId="1988729885" sldId="278"/>
            <ac:spMk id="3" creationId="{0D56B228-B28D-1AF7-BCDB-F21D398A9A87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2:30.094" v="39"/>
          <ac:spMkLst>
            <pc:docMk/>
            <pc:sldMk cId="1988729885" sldId="278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2:30.094" v="39"/>
          <ac:spMkLst>
            <pc:docMk/>
            <pc:sldMk cId="1988729885" sldId="278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2:30.094" v="39"/>
          <ac:spMkLst>
            <pc:docMk/>
            <pc:sldMk cId="1988729885" sldId="278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2:30.094" v="39"/>
          <ac:spMkLst>
            <pc:docMk/>
            <pc:sldMk cId="1988729885" sldId="278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2:30.094" v="39"/>
          <ac:spMkLst>
            <pc:docMk/>
            <pc:sldMk cId="1988729885" sldId="278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2:30.094" v="39"/>
          <ac:spMkLst>
            <pc:docMk/>
            <pc:sldMk cId="1988729885" sldId="278"/>
            <ac:spMk id="18" creationId="{6ED12BFC-A737-46AF-8411-481112D54B0C}"/>
          </ac:spMkLst>
        </pc:spChg>
      </pc:sldChg>
      <pc:sldChg chg="addSp modSp new mod setBg">
        <pc:chgData name="Саидова Фируза Махмадшарифовна" userId="S::stud144180@vyatsu.ru::08eb61ec-f431-4967-bc02-5b15fe77caa7" providerId="AD" clId="Web-{5A1E9C2C-7AA0-D7BE-42BC-4DB0B348E436}" dt="2022-11-18T09:14:20.880" v="46" actId="20577"/>
        <pc:sldMkLst>
          <pc:docMk/>
          <pc:sldMk cId="1069916565" sldId="279"/>
        </pc:sldMkLst>
        <pc:spChg chg="mod">
          <ac:chgData name="Саидова Фируза Махмадшарифовна" userId="S::stud144180@vyatsu.ru::08eb61ec-f431-4967-bc02-5b15fe77caa7" providerId="AD" clId="Web-{5A1E9C2C-7AA0-D7BE-42BC-4DB0B348E436}" dt="2022-11-18T09:14:20.880" v="46" actId="20577"/>
          <ac:spMkLst>
            <pc:docMk/>
            <pc:sldMk cId="1069916565" sldId="279"/>
            <ac:spMk id="2" creationId="{950D9B4C-1F03-24A2-85C7-95B859663564}"/>
          </ac:spMkLst>
        </pc:spChg>
        <pc:spChg chg="mod">
          <ac:chgData name="Саидова Фируза Махмадшарифовна" userId="S::stud144180@vyatsu.ru::08eb61ec-f431-4967-bc02-5b15fe77caa7" providerId="AD" clId="Web-{5A1E9C2C-7AA0-D7BE-42BC-4DB0B348E436}" dt="2022-11-18T09:12:25.969" v="38"/>
          <ac:spMkLst>
            <pc:docMk/>
            <pc:sldMk cId="1069916565" sldId="279"/>
            <ac:spMk id="3" creationId="{C27DD478-A4ED-ACF0-FA5A-051A4DD57136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2:25.969" v="38"/>
          <ac:spMkLst>
            <pc:docMk/>
            <pc:sldMk cId="1069916565" sldId="279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2:25.969" v="38"/>
          <ac:spMkLst>
            <pc:docMk/>
            <pc:sldMk cId="1069916565" sldId="279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2:25.969" v="38"/>
          <ac:spMkLst>
            <pc:docMk/>
            <pc:sldMk cId="1069916565" sldId="279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2:25.969" v="38"/>
          <ac:spMkLst>
            <pc:docMk/>
            <pc:sldMk cId="1069916565" sldId="279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2:25.969" v="38"/>
          <ac:spMkLst>
            <pc:docMk/>
            <pc:sldMk cId="1069916565" sldId="279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2:25.969" v="38"/>
          <ac:spMkLst>
            <pc:docMk/>
            <pc:sldMk cId="1069916565" sldId="279"/>
            <ac:spMk id="18" creationId="{6ED12BFC-A737-46AF-8411-481112D54B0C}"/>
          </ac:spMkLst>
        </pc:spChg>
      </pc:sldChg>
      <pc:sldChg chg="addSp modSp new mod setBg">
        <pc:chgData name="Саидова Фируза Махмадшарифовна" userId="S::stud144180@vyatsu.ru::08eb61ec-f431-4967-bc02-5b15fe77caa7" providerId="AD" clId="Web-{5A1E9C2C-7AA0-D7BE-42BC-4DB0B348E436}" dt="2022-11-18T09:14:31.443" v="48" actId="20577"/>
        <pc:sldMkLst>
          <pc:docMk/>
          <pc:sldMk cId="801920014" sldId="280"/>
        </pc:sldMkLst>
        <pc:spChg chg="mod">
          <ac:chgData name="Саидова Фируза Махмадшарифовна" userId="S::stud144180@vyatsu.ru::08eb61ec-f431-4967-bc02-5b15fe77caa7" providerId="AD" clId="Web-{5A1E9C2C-7AA0-D7BE-42BC-4DB0B348E436}" dt="2022-11-18T09:14:31.443" v="48" actId="20577"/>
          <ac:spMkLst>
            <pc:docMk/>
            <pc:sldMk cId="801920014" sldId="280"/>
            <ac:spMk id="2" creationId="{FA5A5541-171C-257F-8EC6-C05D84A98507}"/>
          </ac:spMkLst>
        </pc:spChg>
        <pc:spChg chg="mod">
          <ac:chgData name="Саидова Фируза Махмадшарифовна" userId="S::stud144180@vyatsu.ru::08eb61ec-f431-4967-bc02-5b15fe77caa7" providerId="AD" clId="Web-{5A1E9C2C-7AA0-D7BE-42BC-4DB0B348E436}" dt="2022-11-18T09:12:21.391" v="37"/>
          <ac:spMkLst>
            <pc:docMk/>
            <pc:sldMk cId="801920014" sldId="280"/>
            <ac:spMk id="3" creationId="{90F39BB0-8081-3E2A-A103-C4EDF1A3BDFD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2:21.391" v="37"/>
          <ac:spMkLst>
            <pc:docMk/>
            <pc:sldMk cId="801920014" sldId="280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2:21.391" v="37"/>
          <ac:spMkLst>
            <pc:docMk/>
            <pc:sldMk cId="801920014" sldId="280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2:21.391" v="37"/>
          <ac:spMkLst>
            <pc:docMk/>
            <pc:sldMk cId="801920014" sldId="280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2:21.391" v="37"/>
          <ac:spMkLst>
            <pc:docMk/>
            <pc:sldMk cId="801920014" sldId="280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2:21.391" v="37"/>
          <ac:spMkLst>
            <pc:docMk/>
            <pc:sldMk cId="801920014" sldId="280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2:21.391" v="37"/>
          <ac:spMkLst>
            <pc:docMk/>
            <pc:sldMk cId="801920014" sldId="280"/>
            <ac:spMk id="18" creationId="{6ED12BFC-A737-46AF-8411-481112D54B0C}"/>
          </ac:spMkLst>
        </pc:spChg>
      </pc:sldChg>
      <pc:sldChg chg="addSp modSp new mod ord setBg">
        <pc:chgData name="Саидова Фируза Махмадшарифовна" userId="S::stud144180@vyatsu.ru::08eb61ec-f431-4967-bc02-5b15fe77caa7" providerId="AD" clId="Web-{5A1E9C2C-7AA0-D7BE-42BC-4DB0B348E436}" dt="2022-11-18T09:18:07.685" v="58"/>
        <pc:sldMkLst>
          <pc:docMk/>
          <pc:sldMk cId="1041667858" sldId="281"/>
        </pc:sldMkLst>
        <pc:spChg chg="mod">
          <ac:chgData name="Саидова Фируза Махмадшарифовна" userId="S::stud144180@vyatsu.ru::08eb61ec-f431-4967-bc02-5b15fe77caa7" providerId="AD" clId="Web-{5A1E9C2C-7AA0-D7BE-42BC-4DB0B348E436}" dt="2022-11-18T09:17:58.778" v="57" actId="20577"/>
          <ac:spMkLst>
            <pc:docMk/>
            <pc:sldMk cId="1041667858" sldId="281"/>
            <ac:spMk id="2" creationId="{B57F8AAF-7032-9288-45B8-4CC4947C0E2E}"/>
          </ac:spMkLst>
        </pc:spChg>
        <pc:spChg chg="mod">
          <ac:chgData name="Саидова Фируза Махмадшарифовна" userId="S::stud144180@vyatsu.ru::08eb61ec-f431-4967-bc02-5b15fe77caa7" providerId="AD" clId="Web-{5A1E9C2C-7AA0-D7BE-42BC-4DB0B348E436}" dt="2022-11-18T09:17:55.716" v="56"/>
          <ac:spMkLst>
            <pc:docMk/>
            <pc:sldMk cId="1041667858" sldId="281"/>
            <ac:spMk id="3" creationId="{7EC8F620-7B57-0CEE-297B-9D3E3D3B13D1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7:55.716" v="56"/>
          <ac:spMkLst>
            <pc:docMk/>
            <pc:sldMk cId="1041667858" sldId="281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7:55.716" v="56"/>
          <ac:spMkLst>
            <pc:docMk/>
            <pc:sldMk cId="1041667858" sldId="281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7:55.716" v="56"/>
          <ac:spMkLst>
            <pc:docMk/>
            <pc:sldMk cId="1041667858" sldId="281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7:55.716" v="56"/>
          <ac:spMkLst>
            <pc:docMk/>
            <pc:sldMk cId="1041667858" sldId="281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7:55.716" v="56"/>
          <ac:spMkLst>
            <pc:docMk/>
            <pc:sldMk cId="1041667858" sldId="281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7:55.716" v="56"/>
          <ac:spMkLst>
            <pc:docMk/>
            <pc:sldMk cId="1041667858" sldId="281"/>
            <ac:spMk id="18" creationId="{6ED12BFC-A737-46AF-8411-481112D54B0C}"/>
          </ac:spMkLst>
        </pc:spChg>
      </pc:sldChg>
      <pc:sldChg chg="addSp modSp new mod setBg">
        <pc:chgData name="Саидова Фируза Махмадшарифовна" userId="S::stud144180@vyatsu.ru::08eb61ec-f431-4967-bc02-5b15fe77caa7" providerId="AD" clId="Web-{5A1E9C2C-7AA0-D7BE-42BC-4DB0B348E436}" dt="2022-11-18T09:18:14.717" v="59"/>
        <pc:sldMkLst>
          <pc:docMk/>
          <pc:sldMk cId="286839836" sldId="282"/>
        </pc:sldMkLst>
        <pc:spChg chg="mod">
          <ac:chgData name="Саидова Фируза Махмадшарифовна" userId="S::stud144180@vyatsu.ru::08eb61ec-f431-4967-bc02-5b15fe77caa7" providerId="AD" clId="Web-{5A1E9C2C-7AA0-D7BE-42BC-4DB0B348E436}" dt="2022-11-18T09:18:14.717" v="59"/>
          <ac:spMkLst>
            <pc:docMk/>
            <pc:sldMk cId="286839836" sldId="282"/>
            <ac:spMk id="2" creationId="{94722713-FBE2-B3C5-15F7-86B9260F1633}"/>
          </ac:spMkLst>
        </pc:spChg>
        <pc:spChg chg="mod">
          <ac:chgData name="Саидова Фируза Махмадшарифовна" userId="S::stud144180@vyatsu.ru::08eb61ec-f431-4967-bc02-5b15fe77caa7" providerId="AD" clId="Web-{5A1E9C2C-7AA0-D7BE-42BC-4DB0B348E436}" dt="2022-11-18T09:18:14.717" v="59"/>
          <ac:spMkLst>
            <pc:docMk/>
            <pc:sldMk cId="286839836" sldId="282"/>
            <ac:spMk id="3" creationId="{849D5666-4CAB-754E-5662-453558BD5721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8:14.717" v="59"/>
          <ac:spMkLst>
            <pc:docMk/>
            <pc:sldMk cId="286839836" sldId="282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8:14.717" v="59"/>
          <ac:spMkLst>
            <pc:docMk/>
            <pc:sldMk cId="286839836" sldId="282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8:14.717" v="59"/>
          <ac:spMkLst>
            <pc:docMk/>
            <pc:sldMk cId="286839836" sldId="282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8:14.717" v="59"/>
          <ac:spMkLst>
            <pc:docMk/>
            <pc:sldMk cId="286839836" sldId="282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8:14.717" v="59"/>
          <ac:spMkLst>
            <pc:docMk/>
            <pc:sldMk cId="286839836" sldId="282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5A1E9C2C-7AA0-D7BE-42BC-4DB0B348E436}" dt="2022-11-18T09:18:14.717" v="59"/>
          <ac:spMkLst>
            <pc:docMk/>
            <pc:sldMk cId="286839836" sldId="282"/>
            <ac:spMk id="18" creationId="{6ED12BFC-A737-46AF-8411-481112D54B0C}"/>
          </ac:spMkLst>
        </pc:spChg>
      </pc:sldChg>
      <pc:sldChg chg="new">
        <pc:chgData name="Саидова Фируза Махмадшарифовна" userId="S::stud144180@vyatsu.ru::08eb61ec-f431-4967-bc02-5b15fe77caa7" providerId="AD" clId="Web-{5A1E9C2C-7AA0-D7BE-42BC-4DB0B348E436}" dt="2022-11-18T09:17:36.574" v="54"/>
        <pc:sldMkLst>
          <pc:docMk/>
          <pc:sldMk cId="3144141276" sldId="283"/>
        </pc:sldMkLst>
      </pc:sldChg>
      <pc:sldChg chg="new">
        <pc:chgData name="Саидова Фируза Махмадшарифовна" userId="S::stud144180@vyatsu.ru::08eb61ec-f431-4967-bc02-5b15fe77caa7" providerId="AD" clId="Web-{5A1E9C2C-7AA0-D7BE-42BC-4DB0B348E436}" dt="2022-11-18T09:17:38.746" v="55"/>
        <pc:sldMkLst>
          <pc:docMk/>
          <pc:sldMk cId="3737371061" sldId="284"/>
        </pc:sldMkLst>
      </pc:sldChg>
      <pc:sldMasterChg chg="del delSldLayout">
        <pc:chgData name="Саидова Фируза Махмадшарифовна" userId="S::stud144180@vyatsu.ru::08eb61ec-f431-4967-bc02-5b15fe77caa7" providerId="AD" clId="Web-{5A1E9C2C-7AA0-D7BE-42BC-4DB0B348E436}" dt="2022-11-18T09:05:26.594" v="3"/>
        <pc:sldMasterMkLst>
          <pc:docMk/>
          <pc:sldMasterMk cId="0" sldId="2147483648"/>
        </pc:sldMasterMkLst>
        <pc:sldLayoutChg chg="del">
          <pc:chgData name="Саидова Фируза Махмадшарифовна" userId="S::stud144180@vyatsu.ru::08eb61ec-f431-4967-bc02-5b15fe77caa7" providerId="AD" clId="Web-{5A1E9C2C-7AA0-D7BE-42BC-4DB0B348E436}" dt="2022-11-18T09:05:26.594" v="3"/>
          <pc:sldLayoutMkLst>
            <pc:docMk/>
            <pc:sldMasterMk cId="0" sldId="2147483648"/>
            <pc:sldLayoutMk cId="0" sldId="2147483649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5A1E9C2C-7AA0-D7BE-42BC-4DB0B348E436}" dt="2022-11-18T09:05:26.594" v="3"/>
          <pc:sldLayoutMkLst>
            <pc:docMk/>
            <pc:sldMasterMk cId="0" sldId="2147483648"/>
            <pc:sldLayoutMk cId="0" sldId="2147483650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5A1E9C2C-7AA0-D7BE-42BC-4DB0B348E436}" dt="2022-11-18T09:05:26.594" v="3"/>
          <pc:sldLayoutMkLst>
            <pc:docMk/>
            <pc:sldMasterMk cId="0" sldId="2147483648"/>
            <pc:sldLayoutMk cId="0" sldId="2147483651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5A1E9C2C-7AA0-D7BE-42BC-4DB0B348E436}" dt="2022-11-18T09:05:26.594" v="3"/>
          <pc:sldLayoutMkLst>
            <pc:docMk/>
            <pc:sldMasterMk cId="0" sldId="2147483648"/>
            <pc:sldLayoutMk cId="0" sldId="2147483652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5A1E9C2C-7AA0-D7BE-42BC-4DB0B348E436}" dt="2022-11-18T09:05:26.594" v="3"/>
          <pc:sldLayoutMkLst>
            <pc:docMk/>
            <pc:sldMasterMk cId="0" sldId="2147483648"/>
            <pc:sldLayoutMk cId="0" sldId="2147483653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5A1E9C2C-7AA0-D7BE-42BC-4DB0B348E436}" dt="2022-11-18T09:05:26.594" v="3"/>
          <pc:sldLayoutMkLst>
            <pc:docMk/>
            <pc:sldMasterMk cId="0" sldId="2147483648"/>
            <pc:sldLayoutMk cId="0" sldId="2147483654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5A1E9C2C-7AA0-D7BE-42BC-4DB0B348E436}" dt="2022-11-18T09:05:26.594" v="3"/>
          <pc:sldLayoutMkLst>
            <pc:docMk/>
            <pc:sldMasterMk cId="0" sldId="2147483648"/>
            <pc:sldLayoutMk cId="0" sldId="2147483655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5A1E9C2C-7AA0-D7BE-42BC-4DB0B348E436}" dt="2022-11-18T09:05:26.594" v="3"/>
          <pc:sldLayoutMkLst>
            <pc:docMk/>
            <pc:sldMasterMk cId="0" sldId="2147483648"/>
            <pc:sldLayoutMk cId="0" sldId="2147483656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5A1E9C2C-7AA0-D7BE-42BC-4DB0B348E436}" dt="2022-11-18T09:05:26.594" v="3"/>
          <pc:sldLayoutMkLst>
            <pc:docMk/>
            <pc:sldMasterMk cId="0" sldId="2147483648"/>
            <pc:sldLayoutMk cId="0" sldId="2147483657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5A1E9C2C-7AA0-D7BE-42BC-4DB0B348E436}" dt="2022-11-18T09:05:26.594" v="3"/>
          <pc:sldLayoutMkLst>
            <pc:docMk/>
            <pc:sldMasterMk cId="0" sldId="2147483648"/>
            <pc:sldLayoutMk cId="0" sldId="2147483658"/>
          </pc:sldLayoutMkLst>
        </pc:sldLayoutChg>
        <pc:sldLayoutChg chg="del">
          <pc:chgData name="Саидова Фируза Махмадшарифовна" userId="S::stud144180@vyatsu.ru::08eb61ec-f431-4967-bc02-5b15fe77caa7" providerId="AD" clId="Web-{5A1E9C2C-7AA0-D7BE-42BC-4DB0B348E436}" dt="2022-11-18T09:05:26.594" v="3"/>
          <pc:sldLayoutMkLst>
            <pc:docMk/>
            <pc:sldMasterMk cId="0" sldId="2147483648"/>
            <pc:sldLayoutMk cId="0" sldId="2147483659"/>
          </pc:sldLayoutMkLst>
        </pc:sldLayoutChg>
      </pc:sldMasterChg>
      <pc:sldMasterChg chg="add addSldLayout modSldLayout">
        <pc:chgData name="Саидова Фируза Махмадшарифовна" userId="S::stud144180@vyatsu.ru::08eb61ec-f431-4967-bc02-5b15fe77caa7" providerId="AD" clId="Web-{5A1E9C2C-7AA0-D7BE-42BC-4DB0B348E436}" dt="2022-11-18T09:05:26.594" v="3"/>
        <pc:sldMasterMkLst>
          <pc:docMk/>
          <pc:sldMasterMk cId="1187825082" sldId="2147483660"/>
        </pc:sldMasterMkLst>
        <pc:sldLayoutChg chg="add mod replId">
          <pc:chgData name="Саидова Фируза Махмадшарифовна" userId="S::stud144180@vyatsu.ru::08eb61ec-f431-4967-bc02-5b15fe77caa7" providerId="AD" clId="Web-{5A1E9C2C-7AA0-D7BE-42BC-4DB0B348E436}" dt="2022-11-18T09:05:26.594" v="3"/>
          <pc:sldLayoutMkLst>
            <pc:docMk/>
            <pc:sldMasterMk cId="1187825082" sldId="2147483660"/>
            <pc:sldLayoutMk cId="3901642296" sldId="2147483661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5A1E9C2C-7AA0-D7BE-42BC-4DB0B348E436}" dt="2022-11-18T09:05:26.594" v="3"/>
          <pc:sldLayoutMkLst>
            <pc:docMk/>
            <pc:sldMasterMk cId="1187825082" sldId="2147483660"/>
            <pc:sldLayoutMk cId="1811906172" sldId="2147483662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5A1E9C2C-7AA0-D7BE-42BC-4DB0B348E436}" dt="2022-11-18T09:05:26.594" v="3"/>
          <pc:sldLayoutMkLst>
            <pc:docMk/>
            <pc:sldMasterMk cId="1187825082" sldId="2147483660"/>
            <pc:sldLayoutMk cId="1289147533" sldId="2147483663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5A1E9C2C-7AA0-D7BE-42BC-4DB0B348E436}" dt="2022-11-18T09:05:26.594" v="3"/>
          <pc:sldLayoutMkLst>
            <pc:docMk/>
            <pc:sldMasterMk cId="1187825082" sldId="2147483660"/>
            <pc:sldLayoutMk cId="2554580003" sldId="2147483664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5A1E9C2C-7AA0-D7BE-42BC-4DB0B348E436}" dt="2022-11-18T09:05:26.594" v="3"/>
          <pc:sldLayoutMkLst>
            <pc:docMk/>
            <pc:sldMasterMk cId="1187825082" sldId="2147483660"/>
            <pc:sldLayoutMk cId="117950528" sldId="2147483665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5A1E9C2C-7AA0-D7BE-42BC-4DB0B348E436}" dt="2022-11-18T09:05:26.594" v="3"/>
          <pc:sldLayoutMkLst>
            <pc:docMk/>
            <pc:sldMasterMk cId="1187825082" sldId="2147483660"/>
            <pc:sldLayoutMk cId="2940877444" sldId="2147483666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5A1E9C2C-7AA0-D7BE-42BC-4DB0B348E436}" dt="2022-11-18T09:05:26.594" v="3"/>
          <pc:sldLayoutMkLst>
            <pc:docMk/>
            <pc:sldMasterMk cId="1187825082" sldId="2147483660"/>
            <pc:sldLayoutMk cId="773496138" sldId="2147483667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5A1E9C2C-7AA0-D7BE-42BC-4DB0B348E436}" dt="2022-11-18T09:05:26.594" v="3"/>
          <pc:sldLayoutMkLst>
            <pc:docMk/>
            <pc:sldMasterMk cId="1187825082" sldId="2147483660"/>
            <pc:sldLayoutMk cId="2734678272" sldId="2147483668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5A1E9C2C-7AA0-D7BE-42BC-4DB0B348E436}" dt="2022-11-18T09:05:26.594" v="3"/>
          <pc:sldLayoutMkLst>
            <pc:docMk/>
            <pc:sldMasterMk cId="1187825082" sldId="2147483660"/>
            <pc:sldLayoutMk cId="472619986" sldId="2147483669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5A1E9C2C-7AA0-D7BE-42BC-4DB0B348E436}" dt="2022-11-18T09:05:26.594" v="3"/>
          <pc:sldLayoutMkLst>
            <pc:docMk/>
            <pc:sldMasterMk cId="1187825082" sldId="2147483660"/>
            <pc:sldLayoutMk cId="1770247407" sldId="2147483670"/>
          </pc:sldLayoutMkLst>
        </pc:sldLayoutChg>
        <pc:sldLayoutChg chg="add mod replId">
          <pc:chgData name="Саидова Фируза Махмадшарифовна" userId="S::stud144180@vyatsu.ru::08eb61ec-f431-4967-bc02-5b15fe77caa7" providerId="AD" clId="Web-{5A1E9C2C-7AA0-D7BE-42BC-4DB0B348E436}" dt="2022-11-18T09:05:26.594" v="3"/>
          <pc:sldLayoutMkLst>
            <pc:docMk/>
            <pc:sldMasterMk cId="1187825082" sldId="2147483660"/>
            <pc:sldLayoutMk cId="1628141629" sldId="2147483671"/>
          </pc:sldLayoutMkLst>
        </pc:sldLayoutChg>
      </pc:sldMasterChg>
    </pc:docChg>
  </pc:docChgLst>
  <pc:docChgLst>
    <pc:chgData name="Фируза Саидова" userId="08eb61ec-f431-4967-bc02-5b15fe77caa7" providerId="ADAL" clId="{8FEF520E-FEC7-864A-92CF-2AB1A3129993}"/>
    <pc:docChg chg="custSel addSld delSld modSld sldOrd">
      <pc:chgData name="Фируза Саидова" userId="08eb61ec-f431-4967-bc02-5b15fe77caa7" providerId="ADAL" clId="{8FEF520E-FEC7-864A-92CF-2AB1A3129993}" dt="2022-11-17T07:47:22.109" v="134" actId="21"/>
      <pc:docMkLst>
        <pc:docMk/>
      </pc:docMkLst>
      <pc:sldChg chg="modSp">
        <pc:chgData name="Фируза Саидова" userId="08eb61ec-f431-4967-bc02-5b15fe77caa7" providerId="ADAL" clId="{8FEF520E-FEC7-864A-92CF-2AB1A3129993}" dt="2022-11-17T05:10:05.919" v="32" actId="20577"/>
        <pc:sldMkLst>
          <pc:docMk/>
          <pc:sldMk cId="2041647088" sldId="256"/>
        </pc:sldMkLst>
        <pc:spChg chg="mod">
          <ac:chgData name="Фируза Саидова" userId="08eb61ec-f431-4967-bc02-5b15fe77caa7" providerId="ADAL" clId="{8FEF520E-FEC7-864A-92CF-2AB1A3129993}" dt="2022-11-17T05:09:56.951" v="27" actId="20577"/>
          <ac:spMkLst>
            <pc:docMk/>
            <pc:sldMk cId="2041647088" sldId="256"/>
            <ac:spMk id="2" creationId="{EC577FBE-2158-28B5-2399-38B993277318}"/>
          </ac:spMkLst>
        </pc:spChg>
        <pc:spChg chg="mod">
          <ac:chgData name="Фируза Саидова" userId="08eb61ec-f431-4967-bc02-5b15fe77caa7" providerId="ADAL" clId="{8FEF520E-FEC7-864A-92CF-2AB1A3129993}" dt="2022-11-17T05:10:05.919" v="32" actId="20577"/>
          <ac:spMkLst>
            <pc:docMk/>
            <pc:sldMk cId="2041647088" sldId="256"/>
            <ac:spMk id="3" creationId="{90BE6412-86AD-BD56-7780-1808EDE268D0}"/>
          </ac:spMkLst>
        </pc:spChg>
      </pc:sldChg>
      <pc:sldChg chg="addSp delSp modSp new">
        <pc:chgData name="Фируза Саидова" userId="08eb61ec-f431-4967-bc02-5b15fe77caa7" providerId="ADAL" clId="{8FEF520E-FEC7-864A-92CF-2AB1A3129993}" dt="2022-11-17T07:04:43.681" v="89" actId="20577"/>
        <pc:sldMkLst>
          <pc:docMk/>
          <pc:sldMk cId="1776710931" sldId="257"/>
        </pc:sldMkLst>
        <pc:spChg chg="mod">
          <ac:chgData name="Фируза Саидова" userId="08eb61ec-f431-4967-bc02-5b15fe77caa7" providerId="ADAL" clId="{8FEF520E-FEC7-864A-92CF-2AB1A3129993}" dt="2022-11-17T05:10:40.621" v="59" actId="20577"/>
          <ac:spMkLst>
            <pc:docMk/>
            <pc:sldMk cId="1776710931" sldId="257"/>
            <ac:spMk id="2" creationId="{C5851339-780F-0EBC-6FE0-8941DE6FF891}"/>
          </ac:spMkLst>
        </pc:spChg>
        <pc:spChg chg="del mod">
          <ac:chgData name="Фируза Саидова" userId="08eb61ec-f431-4967-bc02-5b15fe77caa7" providerId="ADAL" clId="{8FEF520E-FEC7-864A-92CF-2AB1A3129993}" dt="2022-11-17T06:47:39.811" v="64" actId="21"/>
          <ac:spMkLst>
            <pc:docMk/>
            <pc:sldMk cId="1776710931" sldId="257"/>
            <ac:spMk id="3" creationId="{00C35052-4552-DADE-F78C-E96E5CB129C4}"/>
          </ac:spMkLst>
        </pc:spChg>
        <pc:spChg chg="add mod">
          <ac:chgData name="Фируза Саидова" userId="08eb61ec-f431-4967-bc02-5b15fe77caa7" providerId="ADAL" clId="{8FEF520E-FEC7-864A-92CF-2AB1A3129993}" dt="2022-11-17T07:04:43.681" v="89" actId="20577"/>
          <ac:spMkLst>
            <pc:docMk/>
            <pc:sldMk cId="1776710931" sldId="257"/>
            <ac:spMk id="5" creationId="{A950C9F8-0B3C-450D-FDB4-7508A11CF0A3}"/>
          </ac:spMkLst>
        </pc:spChg>
      </pc:sldChg>
      <pc:sldChg chg="modSp new ord">
        <pc:chgData name="Фируза Саидова" userId="08eb61ec-f431-4967-bc02-5b15fe77caa7" providerId="ADAL" clId="{8FEF520E-FEC7-864A-92CF-2AB1A3129993}" dt="2022-11-17T07:05:17.458" v="91" actId="1076"/>
        <pc:sldMkLst>
          <pc:docMk/>
          <pc:sldMk cId="1861372495" sldId="258"/>
        </pc:sldMkLst>
        <pc:spChg chg="mod">
          <ac:chgData name="Фируза Саидова" userId="08eb61ec-f431-4967-bc02-5b15fe77caa7" providerId="ADAL" clId="{8FEF520E-FEC7-864A-92CF-2AB1A3129993}" dt="2022-11-17T05:18:44.304" v="63" actId="22"/>
          <ac:spMkLst>
            <pc:docMk/>
            <pc:sldMk cId="1861372495" sldId="258"/>
            <ac:spMk id="3" creationId="{2D331FED-1EB0-91D7-7CC2-9CE18AC0C400}"/>
          </ac:spMkLst>
        </pc:spChg>
      </pc:sldChg>
      <pc:sldChg chg="modSp new del">
        <pc:chgData name="Фируза Саидова" userId="08eb61ec-f431-4967-bc02-5b15fe77caa7" providerId="ADAL" clId="{8FEF520E-FEC7-864A-92CF-2AB1A3129993}" dt="2022-11-17T07:47:22.109" v="134" actId="21"/>
        <pc:sldMkLst>
          <pc:docMk/>
          <pc:sldMk cId="2859989661" sldId="259"/>
        </pc:sldMkLst>
        <pc:spChg chg="mod">
          <ac:chgData name="Фируза Саидова" userId="08eb61ec-f431-4967-bc02-5b15fe77caa7" providerId="ADAL" clId="{8FEF520E-FEC7-864A-92CF-2AB1A3129993}" dt="2022-11-17T06:55:29.640" v="71" actId="20577"/>
          <ac:spMkLst>
            <pc:docMk/>
            <pc:sldMk cId="2859989661" sldId="259"/>
            <ac:spMk id="2" creationId="{71CFF2E2-A3AB-7140-2548-48E1E6ABECD5}"/>
          </ac:spMkLst>
        </pc:spChg>
        <pc:spChg chg="mod">
          <ac:chgData name="Фируза Саидова" userId="08eb61ec-f431-4967-bc02-5b15fe77caa7" providerId="ADAL" clId="{8FEF520E-FEC7-864A-92CF-2AB1A3129993}" dt="2022-11-17T06:56:02.219" v="72" actId="22"/>
          <ac:spMkLst>
            <pc:docMk/>
            <pc:sldMk cId="2859989661" sldId="259"/>
            <ac:spMk id="3" creationId="{614F1C2C-A94B-B954-B79E-DD7E32DC9D4E}"/>
          </ac:spMkLst>
        </pc:spChg>
      </pc:sldChg>
      <pc:sldChg chg="modSp new del">
        <pc:chgData name="Фируза Саидова" userId="08eb61ec-f431-4967-bc02-5b15fe77caa7" providerId="ADAL" clId="{8FEF520E-FEC7-864A-92CF-2AB1A3129993}" dt="2022-11-17T07:47:04.396" v="133" actId="21"/>
        <pc:sldMkLst>
          <pc:docMk/>
          <pc:sldMk cId="316568445" sldId="260"/>
        </pc:sldMkLst>
        <pc:spChg chg="mod">
          <ac:chgData name="Фируза Саидова" userId="08eb61ec-f431-4967-bc02-5b15fe77caa7" providerId="ADAL" clId="{8FEF520E-FEC7-864A-92CF-2AB1A3129993}" dt="2022-11-17T06:57:08.754" v="78" actId="20577"/>
          <ac:spMkLst>
            <pc:docMk/>
            <pc:sldMk cId="316568445" sldId="260"/>
            <ac:spMk id="2" creationId="{9E1551CD-E384-AF1D-E4F5-463C6A45B7B1}"/>
          </ac:spMkLst>
        </pc:spChg>
        <pc:spChg chg="mod">
          <ac:chgData name="Фируза Саидова" userId="08eb61ec-f431-4967-bc02-5b15fe77caa7" providerId="ADAL" clId="{8FEF520E-FEC7-864A-92CF-2AB1A3129993}" dt="2022-11-17T06:56:59.898" v="74" actId="22"/>
          <ac:spMkLst>
            <pc:docMk/>
            <pc:sldMk cId="316568445" sldId="260"/>
            <ac:spMk id="3" creationId="{8ABF26A8-A8C7-3F25-26F1-08EDAAB81420}"/>
          </ac:spMkLst>
        </pc:spChg>
      </pc:sldChg>
      <pc:sldChg chg="modSp new ord">
        <pc:chgData name="Фируза Саидова" userId="08eb61ec-f431-4967-bc02-5b15fe77caa7" providerId="ADAL" clId="{8FEF520E-FEC7-864A-92CF-2AB1A3129993}" dt="2022-11-17T07:31:00.273" v="103"/>
        <pc:sldMkLst>
          <pc:docMk/>
          <pc:sldMk cId="1696757971" sldId="261"/>
        </pc:sldMkLst>
        <pc:spChg chg="mod">
          <ac:chgData name="Фируза Саидова" userId="08eb61ec-f431-4967-bc02-5b15fe77caa7" providerId="ADAL" clId="{8FEF520E-FEC7-864A-92CF-2AB1A3129993}" dt="2022-11-17T07:30:05.063" v="99"/>
          <ac:spMkLst>
            <pc:docMk/>
            <pc:sldMk cId="1696757971" sldId="261"/>
            <ac:spMk id="2" creationId="{D5758DC4-FC0E-5FB5-4F68-DD36C9BA13F3}"/>
          </ac:spMkLst>
        </pc:spChg>
        <pc:spChg chg="mod">
          <ac:chgData name="Фируза Саидова" userId="08eb61ec-f431-4967-bc02-5b15fe77caa7" providerId="ADAL" clId="{8FEF520E-FEC7-864A-92CF-2AB1A3129993}" dt="2022-11-17T07:31:00.273" v="103"/>
          <ac:spMkLst>
            <pc:docMk/>
            <pc:sldMk cId="1696757971" sldId="261"/>
            <ac:spMk id="3" creationId="{2ADCD86D-8ACF-9D53-62F7-7B333AB7FFD2}"/>
          </ac:spMkLst>
        </pc:spChg>
      </pc:sldChg>
      <pc:sldChg chg="modSp new">
        <pc:chgData name="Фируза Саидова" userId="08eb61ec-f431-4967-bc02-5b15fe77caa7" providerId="ADAL" clId="{8FEF520E-FEC7-864A-92CF-2AB1A3129993}" dt="2022-11-17T07:33:06.718" v="106" actId="22"/>
        <pc:sldMkLst>
          <pc:docMk/>
          <pc:sldMk cId="41731697" sldId="262"/>
        </pc:sldMkLst>
        <pc:spChg chg="mod">
          <ac:chgData name="Фируза Саидова" userId="08eb61ec-f431-4967-bc02-5b15fe77caa7" providerId="ADAL" clId="{8FEF520E-FEC7-864A-92CF-2AB1A3129993}" dt="2022-11-17T07:32:12.590" v="105" actId="22"/>
          <ac:spMkLst>
            <pc:docMk/>
            <pc:sldMk cId="41731697" sldId="262"/>
            <ac:spMk id="2" creationId="{17B4FFAD-DEAB-B931-59C4-EBF035A8BC27}"/>
          </ac:spMkLst>
        </pc:spChg>
        <pc:spChg chg="mod">
          <ac:chgData name="Фируза Саидова" userId="08eb61ec-f431-4967-bc02-5b15fe77caa7" providerId="ADAL" clId="{8FEF520E-FEC7-864A-92CF-2AB1A3129993}" dt="2022-11-17T07:33:06.718" v="106" actId="22"/>
          <ac:spMkLst>
            <pc:docMk/>
            <pc:sldMk cId="41731697" sldId="262"/>
            <ac:spMk id="3" creationId="{B885DD31-D2F5-EA54-5BBD-B69D2E39B39B}"/>
          </ac:spMkLst>
        </pc:spChg>
      </pc:sldChg>
      <pc:sldChg chg="modSp new">
        <pc:chgData name="Фируза Саидова" userId="08eb61ec-f431-4967-bc02-5b15fe77caa7" providerId="ADAL" clId="{8FEF520E-FEC7-864A-92CF-2AB1A3129993}" dt="2022-11-17T07:35:54.815" v="109" actId="22"/>
        <pc:sldMkLst>
          <pc:docMk/>
          <pc:sldMk cId="3726389814" sldId="263"/>
        </pc:sldMkLst>
        <pc:spChg chg="mod">
          <ac:chgData name="Фируза Саидова" userId="08eb61ec-f431-4967-bc02-5b15fe77caa7" providerId="ADAL" clId="{8FEF520E-FEC7-864A-92CF-2AB1A3129993}" dt="2022-11-17T07:34:07.658" v="108" actId="22"/>
          <ac:spMkLst>
            <pc:docMk/>
            <pc:sldMk cId="3726389814" sldId="263"/>
            <ac:spMk id="2" creationId="{C70E41EF-A804-2497-2D7E-14F7A001706F}"/>
          </ac:spMkLst>
        </pc:spChg>
        <pc:spChg chg="mod">
          <ac:chgData name="Фируза Саидова" userId="08eb61ec-f431-4967-bc02-5b15fe77caa7" providerId="ADAL" clId="{8FEF520E-FEC7-864A-92CF-2AB1A3129993}" dt="2022-11-17T07:35:54.815" v="109" actId="22"/>
          <ac:spMkLst>
            <pc:docMk/>
            <pc:sldMk cId="3726389814" sldId="263"/>
            <ac:spMk id="3" creationId="{9D52EE1F-987B-DA38-6922-49244CE86181}"/>
          </ac:spMkLst>
        </pc:spChg>
      </pc:sldChg>
      <pc:sldChg chg="modSp new">
        <pc:chgData name="Фируза Саидова" userId="08eb61ec-f431-4967-bc02-5b15fe77caa7" providerId="ADAL" clId="{8FEF520E-FEC7-864A-92CF-2AB1A3129993}" dt="2022-11-17T07:38:00.955" v="116" actId="1076"/>
        <pc:sldMkLst>
          <pc:docMk/>
          <pc:sldMk cId="3640420229" sldId="264"/>
        </pc:sldMkLst>
        <pc:spChg chg="mod">
          <ac:chgData name="Фируза Саидова" userId="08eb61ec-f431-4967-bc02-5b15fe77caa7" providerId="ADAL" clId="{8FEF520E-FEC7-864A-92CF-2AB1A3129993}" dt="2022-11-17T07:36:49.383" v="111" actId="22"/>
          <ac:spMkLst>
            <pc:docMk/>
            <pc:sldMk cId="3640420229" sldId="264"/>
            <ac:spMk id="2" creationId="{19A65005-190D-1572-26DC-F814432BA4A9}"/>
          </ac:spMkLst>
        </pc:spChg>
        <pc:spChg chg="mod">
          <ac:chgData name="Фируза Саидова" userId="08eb61ec-f431-4967-bc02-5b15fe77caa7" providerId="ADAL" clId="{8FEF520E-FEC7-864A-92CF-2AB1A3129993}" dt="2022-11-17T07:38:00.955" v="116" actId="1076"/>
          <ac:spMkLst>
            <pc:docMk/>
            <pc:sldMk cId="3640420229" sldId="264"/>
            <ac:spMk id="3" creationId="{81030AD9-15B0-B291-CC76-0EAB1C959180}"/>
          </ac:spMkLst>
        </pc:spChg>
      </pc:sldChg>
      <pc:sldChg chg="modSp new">
        <pc:chgData name="Фируза Саидова" userId="08eb61ec-f431-4967-bc02-5b15fe77caa7" providerId="ADAL" clId="{8FEF520E-FEC7-864A-92CF-2AB1A3129993}" dt="2022-11-17T07:39:24.172" v="119" actId="22"/>
        <pc:sldMkLst>
          <pc:docMk/>
          <pc:sldMk cId="276268129" sldId="265"/>
        </pc:sldMkLst>
        <pc:spChg chg="mod">
          <ac:chgData name="Фируза Саидова" userId="08eb61ec-f431-4967-bc02-5b15fe77caa7" providerId="ADAL" clId="{8FEF520E-FEC7-864A-92CF-2AB1A3129993}" dt="2022-11-17T07:38:44.587" v="118" actId="22"/>
          <ac:spMkLst>
            <pc:docMk/>
            <pc:sldMk cId="276268129" sldId="265"/>
            <ac:spMk id="2" creationId="{B8CA7787-DDF3-ADF5-DB5F-033EA7FFFD99}"/>
          </ac:spMkLst>
        </pc:spChg>
        <pc:spChg chg="mod">
          <ac:chgData name="Фируза Саидова" userId="08eb61ec-f431-4967-bc02-5b15fe77caa7" providerId="ADAL" clId="{8FEF520E-FEC7-864A-92CF-2AB1A3129993}" dt="2022-11-17T07:39:24.172" v="119" actId="22"/>
          <ac:spMkLst>
            <pc:docMk/>
            <pc:sldMk cId="276268129" sldId="265"/>
            <ac:spMk id="3" creationId="{45F9037E-B5C8-2916-6E4B-A465466EE7A8}"/>
          </ac:spMkLst>
        </pc:spChg>
      </pc:sldChg>
      <pc:sldChg chg="modSp new">
        <pc:chgData name="Фируза Саидова" userId="08eb61ec-f431-4967-bc02-5b15fe77caa7" providerId="ADAL" clId="{8FEF520E-FEC7-864A-92CF-2AB1A3129993}" dt="2022-11-17T07:40:52.633" v="122" actId="22"/>
        <pc:sldMkLst>
          <pc:docMk/>
          <pc:sldMk cId="114494647" sldId="266"/>
        </pc:sldMkLst>
        <pc:spChg chg="mod">
          <ac:chgData name="Фируза Саидова" userId="08eb61ec-f431-4967-bc02-5b15fe77caa7" providerId="ADAL" clId="{8FEF520E-FEC7-864A-92CF-2AB1A3129993}" dt="2022-11-17T07:39:56.332" v="121" actId="22"/>
          <ac:spMkLst>
            <pc:docMk/>
            <pc:sldMk cId="114494647" sldId="266"/>
            <ac:spMk id="2" creationId="{1D200D9C-4274-1340-F44F-ABB7C3F5E46D}"/>
          </ac:spMkLst>
        </pc:spChg>
        <pc:spChg chg="mod">
          <ac:chgData name="Фируза Саидова" userId="08eb61ec-f431-4967-bc02-5b15fe77caa7" providerId="ADAL" clId="{8FEF520E-FEC7-864A-92CF-2AB1A3129993}" dt="2022-11-17T07:40:52.633" v="122" actId="22"/>
          <ac:spMkLst>
            <pc:docMk/>
            <pc:sldMk cId="114494647" sldId="266"/>
            <ac:spMk id="3" creationId="{671DC02F-85C9-3F09-644F-276EDCF34FC2}"/>
          </ac:spMkLst>
        </pc:spChg>
      </pc:sldChg>
      <pc:sldChg chg="modSp new">
        <pc:chgData name="Фируза Саидова" userId="08eb61ec-f431-4967-bc02-5b15fe77caa7" providerId="ADAL" clId="{8FEF520E-FEC7-864A-92CF-2AB1A3129993}" dt="2022-11-17T07:42:47.824" v="125" actId="22"/>
        <pc:sldMkLst>
          <pc:docMk/>
          <pc:sldMk cId="1855958787" sldId="267"/>
        </pc:sldMkLst>
        <pc:spChg chg="mod">
          <ac:chgData name="Фируза Саидова" userId="08eb61ec-f431-4967-bc02-5b15fe77caa7" providerId="ADAL" clId="{8FEF520E-FEC7-864A-92CF-2AB1A3129993}" dt="2022-11-17T07:42:28.112" v="124" actId="22"/>
          <ac:spMkLst>
            <pc:docMk/>
            <pc:sldMk cId="1855958787" sldId="267"/>
            <ac:spMk id="2" creationId="{066F581E-9B36-7176-4A96-6F992282B683}"/>
          </ac:spMkLst>
        </pc:spChg>
        <pc:spChg chg="mod">
          <ac:chgData name="Фируза Саидова" userId="08eb61ec-f431-4967-bc02-5b15fe77caa7" providerId="ADAL" clId="{8FEF520E-FEC7-864A-92CF-2AB1A3129993}" dt="2022-11-17T07:42:47.824" v="125" actId="22"/>
          <ac:spMkLst>
            <pc:docMk/>
            <pc:sldMk cId="1855958787" sldId="267"/>
            <ac:spMk id="3" creationId="{655DE374-C981-CC09-17F1-EF946443D3B2}"/>
          </ac:spMkLst>
        </pc:spChg>
      </pc:sldChg>
      <pc:sldChg chg="modSp new">
        <pc:chgData name="Фируза Саидова" userId="08eb61ec-f431-4967-bc02-5b15fe77caa7" providerId="ADAL" clId="{8FEF520E-FEC7-864A-92CF-2AB1A3129993}" dt="2022-11-17T07:44:08.756" v="128" actId="22"/>
        <pc:sldMkLst>
          <pc:docMk/>
          <pc:sldMk cId="1698313541" sldId="268"/>
        </pc:sldMkLst>
        <pc:spChg chg="mod">
          <ac:chgData name="Фируза Саидова" userId="08eb61ec-f431-4967-bc02-5b15fe77caa7" providerId="ADAL" clId="{8FEF520E-FEC7-864A-92CF-2AB1A3129993}" dt="2022-11-17T07:43:19.459" v="127" actId="22"/>
          <ac:spMkLst>
            <pc:docMk/>
            <pc:sldMk cId="1698313541" sldId="268"/>
            <ac:spMk id="2" creationId="{BCEA13CB-5FD3-3A69-DCB0-44DFC6766236}"/>
          </ac:spMkLst>
        </pc:spChg>
        <pc:spChg chg="mod">
          <ac:chgData name="Фируза Саидова" userId="08eb61ec-f431-4967-bc02-5b15fe77caa7" providerId="ADAL" clId="{8FEF520E-FEC7-864A-92CF-2AB1A3129993}" dt="2022-11-17T07:44:08.756" v="128" actId="22"/>
          <ac:spMkLst>
            <pc:docMk/>
            <pc:sldMk cId="1698313541" sldId="268"/>
            <ac:spMk id="3" creationId="{7AB2926D-555C-E864-C162-7F21A1984215}"/>
          </ac:spMkLst>
        </pc:spChg>
      </pc:sldChg>
      <pc:sldChg chg="modSp new">
        <pc:chgData name="Фируза Саидова" userId="08eb61ec-f431-4967-bc02-5b15fe77caa7" providerId="ADAL" clId="{8FEF520E-FEC7-864A-92CF-2AB1A3129993}" dt="2022-11-17T07:46:14.632" v="132" actId="22"/>
        <pc:sldMkLst>
          <pc:docMk/>
          <pc:sldMk cId="1175353195" sldId="269"/>
        </pc:sldMkLst>
        <pc:spChg chg="mod">
          <ac:chgData name="Фируза Саидова" userId="08eb61ec-f431-4967-bc02-5b15fe77caa7" providerId="ADAL" clId="{8FEF520E-FEC7-864A-92CF-2AB1A3129993}" dt="2022-11-17T07:44:40.153" v="130" actId="22"/>
          <ac:spMkLst>
            <pc:docMk/>
            <pc:sldMk cId="1175353195" sldId="269"/>
            <ac:spMk id="2" creationId="{CF917D4E-1548-071B-EF53-6DCF2BB646B9}"/>
          </ac:spMkLst>
        </pc:spChg>
        <pc:spChg chg="mod">
          <ac:chgData name="Фируза Саидова" userId="08eb61ec-f431-4967-bc02-5b15fe77caa7" providerId="ADAL" clId="{8FEF520E-FEC7-864A-92CF-2AB1A3129993}" dt="2022-11-17T07:46:14.632" v="132" actId="22"/>
          <ac:spMkLst>
            <pc:docMk/>
            <pc:sldMk cId="1175353195" sldId="269"/>
            <ac:spMk id="3" creationId="{CE41CBC8-B691-6367-BC14-41352F8ED102}"/>
          </ac:spMkLst>
        </pc:spChg>
      </pc:sldChg>
    </pc:docChg>
  </pc:docChgLst>
  <pc:docChgLst>
    <pc:chgData clId="Web-{713B79A6-0B40-AF4D-B3C2-5D54F568DCBE}"/>
    <pc:docChg chg="addSld delSld">
      <pc:chgData name="" userId="" providerId="" clId="Web-{713B79A6-0B40-AF4D-B3C2-5D54F568DCBE}" dt="2022-11-20T17:42:05.625" v="1"/>
      <pc:docMkLst>
        <pc:docMk/>
      </pc:docMkLst>
      <pc:sldChg chg="new del">
        <pc:chgData name="" userId="" providerId="" clId="Web-{713B79A6-0B40-AF4D-B3C2-5D54F568DCBE}" dt="2022-11-20T17:42:05.625" v="1"/>
        <pc:sldMkLst>
          <pc:docMk/>
          <pc:sldMk cId="2898396240" sldId="289"/>
        </pc:sldMkLst>
      </pc:sldChg>
    </pc:docChg>
  </pc:docChgLst>
  <pc:docChgLst>
    <pc:chgData name="Саидова Фируза Махмадшарифовна" userId="S::stud144180@vyatsu.ru::08eb61ec-f431-4967-bc02-5b15fe77caa7" providerId="AD" clId="Web-{5DA4D4A1-51E1-F14B-4EFA-6617CA8B3249}"/>
    <pc:docChg chg="addSld delSld modSld sldOrd">
      <pc:chgData name="Саидова Фируза Махмадшарифовна" userId="S::stud144180@vyatsu.ru::08eb61ec-f431-4967-bc02-5b15fe77caa7" providerId="AD" clId="Web-{5DA4D4A1-51E1-F14B-4EFA-6617CA8B3249}" dt="2022-11-18T12:56:03.117" v="295"/>
      <pc:docMkLst>
        <pc:docMk/>
      </pc:docMkLst>
      <pc:sldChg chg="delSp">
        <pc:chgData name="Саидова Фируза Махмадшарифовна" userId="S::stud144180@vyatsu.ru::08eb61ec-f431-4967-bc02-5b15fe77caa7" providerId="AD" clId="Web-{5DA4D4A1-51E1-F14B-4EFA-6617CA8B3249}" dt="2022-11-18T12:56:03.117" v="295"/>
        <pc:sldMkLst>
          <pc:docMk/>
          <pc:sldMk cId="2041647088" sldId="256"/>
        </pc:sldMkLst>
        <pc:spChg chg="del">
          <ac:chgData name="Саидова Фируза Махмадшарифовна" userId="S::stud144180@vyatsu.ru::08eb61ec-f431-4967-bc02-5b15fe77caa7" providerId="AD" clId="Web-{5DA4D4A1-51E1-F14B-4EFA-6617CA8B3249}" dt="2022-11-18T12:56:03.117" v="295"/>
          <ac:spMkLst>
            <pc:docMk/>
            <pc:sldMk cId="2041647088" sldId="256"/>
            <ac:spMk id="3" creationId="{90BE6412-86AD-BD56-7780-1808EDE268D0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5DA4D4A1-51E1-F14B-4EFA-6617CA8B3249}" dt="2022-11-18T12:05:14.083" v="55" actId="20577"/>
        <pc:sldMkLst>
          <pc:docMk/>
          <pc:sldMk cId="1776710931" sldId="257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2:05:14.083" v="55" actId="20577"/>
          <ac:spMkLst>
            <pc:docMk/>
            <pc:sldMk cId="1776710931" sldId="257"/>
            <ac:spMk id="5" creationId="{A950C9F8-0B3C-450D-FDB4-7508A11CF0A3}"/>
          </ac:spMkLst>
        </pc:spChg>
      </pc:sldChg>
      <pc:sldChg chg="del">
        <pc:chgData name="Саидова Фируза Махмадшарифовна" userId="S::stud144180@vyatsu.ru::08eb61ec-f431-4967-bc02-5b15fe77caa7" providerId="AD" clId="Web-{5DA4D4A1-51E1-F14B-4EFA-6617CA8B3249}" dt="2022-11-18T12:02:16.172" v="39"/>
        <pc:sldMkLst>
          <pc:docMk/>
          <pc:sldMk cId="1861372495" sldId="258"/>
        </pc:sldMkLst>
      </pc:sldChg>
      <pc:sldChg chg="addSp modSp mod setBg">
        <pc:chgData name="Саидова Фируза Махмадшарифовна" userId="S::stud144180@vyatsu.ru::08eb61ec-f431-4967-bc02-5b15fe77caa7" providerId="AD" clId="Web-{5DA4D4A1-51E1-F14B-4EFA-6617CA8B3249}" dt="2022-11-18T12:04:33.770" v="52" actId="20577"/>
        <pc:sldMkLst>
          <pc:docMk/>
          <pc:sldMk cId="41731697" sldId="262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2:04:33.770" v="52" actId="20577"/>
          <ac:spMkLst>
            <pc:docMk/>
            <pc:sldMk cId="41731697" sldId="262"/>
            <ac:spMk id="3" creationId="{B885DD31-D2F5-EA54-5BBD-B69D2E39B39B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4:08.097" v="49"/>
          <ac:spMkLst>
            <pc:docMk/>
            <pc:sldMk cId="41731697" sldId="262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4:08.097" v="49"/>
          <ac:spMkLst>
            <pc:docMk/>
            <pc:sldMk cId="41731697" sldId="262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4:08.097" v="49"/>
          <ac:spMkLst>
            <pc:docMk/>
            <pc:sldMk cId="41731697" sldId="262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4:08.097" v="49"/>
          <ac:spMkLst>
            <pc:docMk/>
            <pc:sldMk cId="41731697" sldId="262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4:08.097" v="49"/>
          <ac:spMkLst>
            <pc:docMk/>
            <pc:sldMk cId="41731697" sldId="262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4:08.097" v="49"/>
          <ac:spMkLst>
            <pc:docMk/>
            <pc:sldMk cId="41731697" sldId="262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4:08.097" v="49"/>
          <ac:spMkLst>
            <pc:docMk/>
            <pc:sldMk cId="41731697" sldId="262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4:08.097" v="49"/>
          <ac:spMkLst>
            <pc:docMk/>
            <pc:sldMk cId="41731697" sldId="262"/>
            <ac:spMk id="22" creationId="{6691AC69-A76E-4DAB-B565-468B6B87ACF3}"/>
          </ac:spMkLst>
        </pc:spChg>
      </pc:sldChg>
      <pc:sldChg chg="addSp delSp modSp mod setBg">
        <pc:chgData name="Саидова Фируза Махмадшарифовна" userId="S::stud144180@vyatsu.ru::08eb61ec-f431-4967-bc02-5b15fe77caa7" providerId="AD" clId="Web-{5DA4D4A1-51E1-F14B-4EFA-6617CA8B3249}" dt="2022-11-18T12:12:10.047" v="104" actId="20577"/>
        <pc:sldMkLst>
          <pc:docMk/>
          <pc:sldMk cId="3726389814" sldId="263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2:12:10.047" v="104" actId="20577"/>
          <ac:spMkLst>
            <pc:docMk/>
            <pc:sldMk cId="3726389814" sldId="263"/>
            <ac:spMk id="3" creationId="{9D52EE1F-987B-DA38-6922-49244CE86181}"/>
          </ac:spMkLst>
        </pc:spChg>
        <pc:spChg chg="del">
          <ac:chgData name="Саидова Фируза Махмадшарифовна" userId="S::stud144180@vyatsu.ru::08eb61ec-f431-4967-bc02-5b15fe77caa7" providerId="AD" clId="Web-{5DA4D4A1-51E1-F14B-4EFA-6617CA8B3249}" dt="2022-11-18T12:05:27.302" v="56"/>
          <ac:spMkLst>
            <pc:docMk/>
            <pc:sldMk cId="3726389814" sldId="263"/>
            <ac:spMk id="5" creationId="{F1C6C744-5C36-C54A-B7C4-3AB2128A58FA}"/>
          </ac:spMkLst>
        </pc:spChg>
        <pc:spChg chg="add del">
          <ac:chgData name="Саидова Фируза Махмадшарифовна" userId="S::stud144180@vyatsu.ru::08eb61ec-f431-4967-bc02-5b15fe77caa7" providerId="AD" clId="Web-{5DA4D4A1-51E1-F14B-4EFA-6617CA8B3249}" dt="2022-11-18T12:10:55.530" v="95"/>
          <ac:spMkLst>
            <pc:docMk/>
            <pc:sldMk cId="3726389814" sldId="263"/>
            <ac:spMk id="8" creationId="{E92FEB64-6EEA-4759-B4A4-BD2C1E660BA8}"/>
          </ac:spMkLst>
        </pc:spChg>
        <pc:spChg chg="add del">
          <ac:chgData name="Саидова Фируза Махмадшарифовна" userId="S::stud144180@vyatsu.ru::08eb61ec-f431-4967-bc02-5b15fe77caa7" providerId="AD" clId="Web-{5DA4D4A1-51E1-F14B-4EFA-6617CA8B3249}" dt="2022-11-18T12:10:55.530" v="95"/>
          <ac:spMkLst>
            <pc:docMk/>
            <pc:sldMk cId="3726389814" sldId="263"/>
            <ac:spMk id="10" creationId="{B10BB131-AC8E-4A8E-A5D1-36260F720C3B}"/>
          </ac:spMkLst>
        </pc:spChg>
        <pc:spChg chg="add del">
          <ac:chgData name="Саидова Фируза Махмадшарифовна" userId="S::stud144180@vyatsu.ru::08eb61ec-f431-4967-bc02-5b15fe77caa7" providerId="AD" clId="Web-{5DA4D4A1-51E1-F14B-4EFA-6617CA8B3249}" dt="2022-11-18T12:10:55.530" v="95"/>
          <ac:spMkLst>
            <pc:docMk/>
            <pc:sldMk cId="3726389814" sldId="263"/>
            <ac:spMk id="12" creationId="{14847E93-7DC1-4D4B-8829-B19AA7137C50}"/>
          </ac:spMkLst>
        </pc:spChg>
        <pc:spChg chg="add del">
          <ac:chgData name="Саидова Фируза Махмадшарифовна" userId="S::stud144180@vyatsu.ru::08eb61ec-f431-4967-bc02-5b15fe77caa7" providerId="AD" clId="Web-{5DA4D4A1-51E1-F14B-4EFA-6617CA8B3249}" dt="2022-11-18T12:10:55.530" v="95"/>
          <ac:spMkLst>
            <pc:docMk/>
            <pc:sldMk cId="3726389814" sldId="263"/>
            <ac:spMk id="14" creationId="{5566D6E1-03A1-4D73-A4E0-35D74D568A04}"/>
          </ac:spMkLst>
        </pc:spChg>
        <pc:spChg chg="add del">
          <ac:chgData name="Саидова Фируза Махмадшарифовна" userId="S::stud144180@vyatsu.ru::08eb61ec-f431-4967-bc02-5b15fe77caa7" providerId="AD" clId="Web-{5DA4D4A1-51E1-F14B-4EFA-6617CA8B3249}" dt="2022-11-18T12:10:55.530" v="95"/>
          <ac:spMkLst>
            <pc:docMk/>
            <pc:sldMk cId="3726389814" sldId="263"/>
            <ac:spMk id="16" creationId="{9F835A99-04AC-494A-A572-AFE8413CC938}"/>
          </ac:spMkLst>
        </pc:spChg>
        <pc:spChg chg="add del">
          <ac:chgData name="Саидова Фируза Махмадшарифовна" userId="S::stud144180@vyatsu.ru::08eb61ec-f431-4967-bc02-5b15fe77caa7" providerId="AD" clId="Web-{5DA4D4A1-51E1-F14B-4EFA-6617CA8B3249}" dt="2022-11-18T12:10:55.530" v="95"/>
          <ac:spMkLst>
            <pc:docMk/>
            <pc:sldMk cId="3726389814" sldId="263"/>
            <ac:spMk id="18" creationId="{7B786209-1B0B-4CA9-9BDD-F7327066A84D}"/>
          </ac:spMkLst>
        </pc:spChg>
        <pc:spChg chg="add del">
          <ac:chgData name="Саидова Фируза Махмадшарифовна" userId="S::stud144180@vyatsu.ru::08eb61ec-f431-4967-bc02-5b15fe77caa7" providerId="AD" clId="Web-{5DA4D4A1-51E1-F14B-4EFA-6617CA8B3249}" dt="2022-11-18T12:10:55.530" v="95"/>
          <ac:spMkLst>
            <pc:docMk/>
            <pc:sldMk cId="3726389814" sldId="263"/>
            <ac:spMk id="20" creationId="{2D2964BB-484D-45AE-AD66-D407D0629652}"/>
          </ac:spMkLst>
        </pc:spChg>
        <pc:spChg chg="add del">
          <ac:chgData name="Саидова Фируза Махмадшарифовна" userId="S::stud144180@vyatsu.ru::08eb61ec-f431-4967-bc02-5b15fe77caa7" providerId="AD" clId="Web-{5DA4D4A1-51E1-F14B-4EFA-6617CA8B3249}" dt="2022-11-18T12:10:55.530" v="95"/>
          <ac:spMkLst>
            <pc:docMk/>
            <pc:sldMk cId="3726389814" sldId="263"/>
            <ac:spMk id="22" creationId="{6691AC69-A76E-4DAB-B565-468B6B87ACF3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0:55.530" v="95"/>
          <ac:spMkLst>
            <pc:docMk/>
            <pc:sldMk cId="3726389814" sldId="263"/>
            <ac:spMk id="27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0:55.530" v="95"/>
          <ac:spMkLst>
            <pc:docMk/>
            <pc:sldMk cId="3726389814" sldId="263"/>
            <ac:spMk id="29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0:55.530" v="95"/>
          <ac:spMkLst>
            <pc:docMk/>
            <pc:sldMk cId="3726389814" sldId="263"/>
            <ac:spMk id="31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0:55.530" v="95"/>
          <ac:spMkLst>
            <pc:docMk/>
            <pc:sldMk cId="3726389814" sldId="263"/>
            <ac:spMk id="33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0:55.530" v="95"/>
          <ac:spMkLst>
            <pc:docMk/>
            <pc:sldMk cId="3726389814" sldId="263"/>
            <ac:spMk id="35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0:55.530" v="95"/>
          <ac:spMkLst>
            <pc:docMk/>
            <pc:sldMk cId="3726389814" sldId="263"/>
            <ac:spMk id="37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0:55.530" v="95"/>
          <ac:spMkLst>
            <pc:docMk/>
            <pc:sldMk cId="3726389814" sldId="263"/>
            <ac:spMk id="39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0:55.530" v="95"/>
          <ac:spMkLst>
            <pc:docMk/>
            <pc:sldMk cId="3726389814" sldId="263"/>
            <ac:spMk id="41" creationId="{6691AC69-A76E-4DAB-B565-468B6B87ACF3}"/>
          </ac:spMkLst>
        </pc:spChg>
      </pc:sldChg>
      <pc:sldChg chg="addSp modSp mod setBg">
        <pc:chgData name="Саидова Фируза Махмадшарифовна" userId="S::stud144180@vyatsu.ru::08eb61ec-f431-4967-bc02-5b15fe77caa7" providerId="AD" clId="Web-{5DA4D4A1-51E1-F14B-4EFA-6617CA8B3249}" dt="2022-11-18T12:07:36.774" v="72" actId="14100"/>
        <pc:sldMkLst>
          <pc:docMk/>
          <pc:sldMk cId="3640420229" sldId="264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2:07:36.774" v="72" actId="14100"/>
          <ac:spMkLst>
            <pc:docMk/>
            <pc:sldMk cId="3640420229" sldId="264"/>
            <ac:spMk id="3" creationId="{81030AD9-15B0-B291-CC76-0EAB1C959180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7:10.289" v="66"/>
          <ac:spMkLst>
            <pc:docMk/>
            <pc:sldMk cId="3640420229" sldId="264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7:10.289" v="66"/>
          <ac:spMkLst>
            <pc:docMk/>
            <pc:sldMk cId="3640420229" sldId="264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7:10.289" v="66"/>
          <ac:spMkLst>
            <pc:docMk/>
            <pc:sldMk cId="3640420229" sldId="264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7:10.289" v="66"/>
          <ac:spMkLst>
            <pc:docMk/>
            <pc:sldMk cId="3640420229" sldId="264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7:10.289" v="66"/>
          <ac:spMkLst>
            <pc:docMk/>
            <pc:sldMk cId="3640420229" sldId="264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7:10.289" v="66"/>
          <ac:spMkLst>
            <pc:docMk/>
            <pc:sldMk cId="3640420229" sldId="264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7:10.289" v="66"/>
          <ac:spMkLst>
            <pc:docMk/>
            <pc:sldMk cId="3640420229" sldId="264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7:10.289" v="66"/>
          <ac:spMkLst>
            <pc:docMk/>
            <pc:sldMk cId="3640420229" sldId="264"/>
            <ac:spMk id="22" creationId="{6691AC69-A76E-4DAB-B565-468B6B87ACF3}"/>
          </ac:spMkLst>
        </pc:spChg>
      </pc:sldChg>
      <pc:sldChg chg="addSp modSp mod setBg">
        <pc:chgData name="Саидова Фируза Махмадшарифовна" userId="S::stud144180@vyatsu.ru::08eb61ec-f431-4967-bc02-5b15fe77caa7" providerId="AD" clId="Web-{5DA4D4A1-51E1-F14B-4EFA-6617CA8B3249}" dt="2022-11-18T12:17:18.977" v="167" actId="20577"/>
        <pc:sldMkLst>
          <pc:docMk/>
          <pc:sldMk cId="276268129" sldId="265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2:17:18.977" v="167" actId="20577"/>
          <ac:spMkLst>
            <pc:docMk/>
            <pc:sldMk cId="276268129" sldId="265"/>
            <ac:spMk id="3" creationId="{45F9037E-B5C8-2916-6E4B-A465466EE7A8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3:46.487" v="105"/>
          <ac:spMkLst>
            <pc:docMk/>
            <pc:sldMk cId="276268129" sldId="265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3:46.487" v="105"/>
          <ac:spMkLst>
            <pc:docMk/>
            <pc:sldMk cId="276268129" sldId="265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3:46.487" v="105"/>
          <ac:spMkLst>
            <pc:docMk/>
            <pc:sldMk cId="276268129" sldId="265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3:46.487" v="105"/>
          <ac:spMkLst>
            <pc:docMk/>
            <pc:sldMk cId="276268129" sldId="265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3:46.487" v="105"/>
          <ac:spMkLst>
            <pc:docMk/>
            <pc:sldMk cId="276268129" sldId="265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3:46.487" v="105"/>
          <ac:spMkLst>
            <pc:docMk/>
            <pc:sldMk cId="276268129" sldId="265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3:46.487" v="105"/>
          <ac:spMkLst>
            <pc:docMk/>
            <pc:sldMk cId="276268129" sldId="265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3:46.487" v="105"/>
          <ac:spMkLst>
            <pc:docMk/>
            <pc:sldMk cId="276268129" sldId="265"/>
            <ac:spMk id="22" creationId="{6691AC69-A76E-4DAB-B565-468B6B87ACF3}"/>
          </ac:spMkLst>
        </pc:spChg>
      </pc:sldChg>
      <pc:sldChg chg="addSp modSp mod setBg">
        <pc:chgData name="Саидова Фируза Махмадшарифовна" userId="S::stud144180@vyatsu.ru::08eb61ec-f431-4967-bc02-5b15fe77caa7" providerId="AD" clId="Web-{5DA4D4A1-51E1-F14B-4EFA-6617CA8B3249}" dt="2022-11-18T12:28:17.104" v="207" actId="20577"/>
        <pc:sldMkLst>
          <pc:docMk/>
          <pc:sldMk cId="114494647" sldId="266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2:28:17.104" v="207" actId="20577"/>
          <ac:spMkLst>
            <pc:docMk/>
            <pc:sldMk cId="114494647" sldId="266"/>
            <ac:spMk id="3" creationId="{671DC02F-85C9-3F09-644F-276EDCF34FC2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7:35.962" v="168"/>
          <ac:spMkLst>
            <pc:docMk/>
            <pc:sldMk cId="114494647" sldId="266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7:35.962" v="168"/>
          <ac:spMkLst>
            <pc:docMk/>
            <pc:sldMk cId="114494647" sldId="266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7:35.962" v="168"/>
          <ac:spMkLst>
            <pc:docMk/>
            <pc:sldMk cId="114494647" sldId="266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7:35.962" v="168"/>
          <ac:spMkLst>
            <pc:docMk/>
            <pc:sldMk cId="114494647" sldId="266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7:35.962" v="168"/>
          <ac:spMkLst>
            <pc:docMk/>
            <pc:sldMk cId="114494647" sldId="266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7:35.962" v="168"/>
          <ac:spMkLst>
            <pc:docMk/>
            <pc:sldMk cId="114494647" sldId="266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7:35.962" v="168"/>
          <ac:spMkLst>
            <pc:docMk/>
            <pc:sldMk cId="114494647" sldId="266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7:35.962" v="168"/>
          <ac:spMkLst>
            <pc:docMk/>
            <pc:sldMk cId="114494647" sldId="266"/>
            <ac:spMk id="22" creationId="{6691AC69-A76E-4DAB-B565-468B6B87ACF3}"/>
          </ac:spMkLst>
        </pc:spChg>
      </pc:sldChg>
      <pc:sldChg chg="addSp delSp modSp mod setBg">
        <pc:chgData name="Саидова Фируза Махмадшарифовна" userId="S::stud144180@vyatsu.ru::08eb61ec-f431-4967-bc02-5b15fe77caa7" providerId="AD" clId="Web-{5DA4D4A1-51E1-F14B-4EFA-6617CA8B3249}" dt="2022-11-18T12:20:08.404" v="184" actId="14100"/>
        <pc:sldMkLst>
          <pc:docMk/>
          <pc:sldMk cId="1855958787" sldId="267"/>
        </pc:sldMkLst>
        <pc:spChg chg="del">
          <ac:chgData name="Саидова Фируза Махмадшарифовна" userId="S::stud144180@vyatsu.ru::08eb61ec-f431-4967-bc02-5b15fe77caa7" providerId="AD" clId="Web-{5DA4D4A1-51E1-F14B-4EFA-6617CA8B3249}" dt="2022-11-18T12:19:20.793" v="178"/>
          <ac:spMkLst>
            <pc:docMk/>
            <pc:sldMk cId="1855958787" sldId="267"/>
            <ac:spMk id="2" creationId="{066F581E-9B36-7176-4A96-6F992282B683}"/>
          </ac:spMkLst>
        </pc:spChg>
        <pc:spChg chg="mod">
          <ac:chgData name="Саидова Фируза Махмадшарифовна" userId="S::stud144180@vyatsu.ru::08eb61ec-f431-4967-bc02-5b15fe77caa7" providerId="AD" clId="Web-{5DA4D4A1-51E1-F14B-4EFA-6617CA8B3249}" dt="2022-11-18T12:20:08.404" v="184" actId="14100"/>
          <ac:spMkLst>
            <pc:docMk/>
            <pc:sldMk cId="1855958787" sldId="267"/>
            <ac:spMk id="3" creationId="{655DE374-C981-CC09-17F1-EF946443D3B2}"/>
          </ac:spMkLst>
        </pc:spChg>
        <pc:spChg chg="add del mod">
          <ac:chgData name="Саидова Фируза Махмадшарифовна" userId="S::stud144180@vyatsu.ru::08eb61ec-f431-4967-bc02-5b15fe77caa7" providerId="AD" clId="Web-{5DA4D4A1-51E1-F14B-4EFA-6617CA8B3249}" dt="2022-11-18T12:19:26.590" v="179"/>
          <ac:spMkLst>
            <pc:docMk/>
            <pc:sldMk cId="1855958787" sldId="267"/>
            <ac:spMk id="5" creationId="{7CA02ED8-D98C-4818-74D3-AE2034FB065E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9:29.824" v="180"/>
          <ac:spMkLst>
            <pc:docMk/>
            <pc:sldMk cId="1855958787" sldId="267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9:29.824" v="180"/>
          <ac:spMkLst>
            <pc:docMk/>
            <pc:sldMk cId="1855958787" sldId="267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9:29.824" v="180"/>
          <ac:spMkLst>
            <pc:docMk/>
            <pc:sldMk cId="1855958787" sldId="267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9:29.824" v="180"/>
          <ac:spMkLst>
            <pc:docMk/>
            <pc:sldMk cId="1855958787" sldId="267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9:29.824" v="180"/>
          <ac:spMkLst>
            <pc:docMk/>
            <pc:sldMk cId="1855958787" sldId="267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9:29.824" v="180"/>
          <ac:spMkLst>
            <pc:docMk/>
            <pc:sldMk cId="1855958787" sldId="267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9:29.824" v="180"/>
          <ac:spMkLst>
            <pc:docMk/>
            <pc:sldMk cId="1855958787" sldId="267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19:29.824" v="180"/>
          <ac:spMkLst>
            <pc:docMk/>
            <pc:sldMk cId="1855958787" sldId="267"/>
            <ac:spMk id="22" creationId="{6691AC69-A76E-4DAB-B565-468B6B87ACF3}"/>
          </ac:spMkLst>
        </pc:spChg>
      </pc:sldChg>
      <pc:sldChg chg="addSp modSp mod setBg">
        <pc:chgData name="Саидова Фируза Махмадшарифовна" userId="S::stud144180@vyatsu.ru::08eb61ec-f431-4967-bc02-5b15fe77caa7" providerId="AD" clId="Web-{5DA4D4A1-51E1-F14B-4EFA-6617CA8B3249}" dt="2022-11-18T12:24:23.879" v="192" actId="20577"/>
        <pc:sldMkLst>
          <pc:docMk/>
          <pc:sldMk cId="1698313541" sldId="268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2:24:23.879" v="192" actId="20577"/>
          <ac:spMkLst>
            <pc:docMk/>
            <pc:sldMk cId="1698313541" sldId="268"/>
            <ac:spMk id="3" creationId="{7AB2926D-555C-E864-C162-7F21A1984215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20:25.451" v="185"/>
          <ac:spMkLst>
            <pc:docMk/>
            <pc:sldMk cId="1698313541" sldId="268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20:25.451" v="185"/>
          <ac:spMkLst>
            <pc:docMk/>
            <pc:sldMk cId="1698313541" sldId="268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20:25.451" v="185"/>
          <ac:spMkLst>
            <pc:docMk/>
            <pc:sldMk cId="1698313541" sldId="268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20:25.451" v="185"/>
          <ac:spMkLst>
            <pc:docMk/>
            <pc:sldMk cId="1698313541" sldId="268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20:25.451" v="185"/>
          <ac:spMkLst>
            <pc:docMk/>
            <pc:sldMk cId="1698313541" sldId="268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20:25.451" v="185"/>
          <ac:spMkLst>
            <pc:docMk/>
            <pc:sldMk cId="1698313541" sldId="268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20:25.451" v="185"/>
          <ac:spMkLst>
            <pc:docMk/>
            <pc:sldMk cId="1698313541" sldId="268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20:25.451" v="185"/>
          <ac:spMkLst>
            <pc:docMk/>
            <pc:sldMk cId="1698313541" sldId="268"/>
            <ac:spMk id="22" creationId="{6691AC69-A76E-4DAB-B565-468B6B87ACF3}"/>
          </ac:spMkLst>
        </pc:spChg>
      </pc:sldChg>
      <pc:sldChg chg="addSp modSp mod setBg">
        <pc:chgData name="Саидова Фируза Махмадшарифовна" userId="S::stud144180@vyatsu.ru::08eb61ec-f431-4967-bc02-5b15fe77caa7" providerId="AD" clId="Web-{5DA4D4A1-51E1-F14B-4EFA-6617CA8B3249}" dt="2022-11-18T12:27:48.509" v="206" actId="20577"/>
        <pc:sldMkLst>
          <pc:docMk/>
          <pc:sldMk cId="1175353195" sldId="269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2:27:48.509" v="206" actId="20577"/>
          <ac:spMkLst>
            <pc:docMk/>
            <pc:sldMk cId="1175353195" sldId="269"/>
            <ac:spMk id="3" creationId="{CE41CBC8-B691-6367-BC14-41352F8ED102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26:05.897" v="193"/>
          <ac:spMkLst>
            <pc:docMk/>
            <pc:sldMk cId="1175353195" sldId="269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26:05.897" v="193"/>
          <ac:spMkLst>
            <pc:docMk/>
            <pc:sldMk cId="1175353195" sldId="269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26:05.897" v="193"/>
          <ac:spMkLst>
            <pc:docMk/>
            <pc:sldMk cId="1175353195" sldId="269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26:05.897" v="193"/>
          <ac:spMkLst>
            <pc:docMk/>
            <pc:sldMk cId="1175353195" sldId="269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26:05.897" v="193"/>
          <ac:spMkLst>
            <pc:docMk/>
            <pc:sldMk cId="1175353195" sldId="269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26:05.897" v="193"/>
          <ac:spMkLst>
            <pc:docMk/>
            <pc:sldMk cId="1175353195" sldId="269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26:05.897" v="193"/>
          <ac:spMkLst>
            <pc:docMk/>
            <pc:sldMk cId="1175353195" sldId="269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26:05.897" v="193"/>
          <ac:spMkLst>
            <pc:docMk/>
            <pc:sldMk cId="1175353195" sldId="269"/>
            <ac:spMk id="22" creationId="{6691AC69-A76E-4DAB-B565-468B6B87ACF3}"/>
          </ac:spMkLst>
        </pc:spChg>
      </pc:sldChg>
      <pc:sldChg chg="modSp del">
        <pc:chgData name="Саидова Фируза Махмадшарифовна" userId="S::stud144180@vyatsu.ru::08eb61ec-f431-4967-bc02-5b15fe77caa7" providerId="AD" clId="Web-{5DA4D4A1-51E1-F14B-4EFA-6617CA8B3249}" dt="2022-11-18T11:59:01.839" v="13"/>
        <pc:sldMkLst>
          <pc:docMk/>
          <pc:sldMk cId="4230180708" sldId="273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1:58:55.886" v="12" actId="20577"/>
          <ac:spMkLst>
            <pc:docMk/>
            <pc:sldMk cId="4230180708" sldId="273"/>
            <ac:spMk id="2" creationId="{7B02284B-628A-5A10-D3B4-3008FDFC1EF5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5DA4D4A1-51E1-F14B-4EFA-6617CA8B3249}" dt="2022-11-18T11:58:07.244" v="8" actId="20577"/>
        <pc:sldMkLst>
          <pc:docMk/>
          <pc:sldMk cId="359976591" sldId="274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1:58:07.244" v="8" actId="20577"/>
          <ac:spMkLst>
            <pc:docMk/>
            <pc:sldMk cId="359976591" sldId="274"/>
            <ac:spMk id="2" creationId="{562C3E43-3C91-8BB2-4A7C-F7283D534787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5DA4D4A1-51E1-F14B-4EFA-6617CA8B3249}" dt="2022-11-18T12:00:51.670" v="32" actId="20577"/>
        <pc:sldMkLst>
          <pc:docMk/>
          <pc:sldMk cId="3114298396" sldId="275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2:00:51.670" v="32" actId="20577"/>
          <ac:spMkLst>
            <pc:docMk/>
            <pc:sldMk cId="3114298396" sldId="275"/>
            <ac:spMk id="2" creationId="{C8528826-E3A6-1DC3-55C0-343B573069C0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5DA4D4A1-51E1-F14B-4EFA-6617CA8B3249}" dt="2022-11-18T12:00:59.576" v="33" actId="20577"/>
        <pc:sldMkLst>
          <pc:docMk/>
          <pc:sldMk cId="1988729885" sldId="278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2:00:59.576" v="33" actId="20577"/>
          <ac:spMkLst>
            <pc:docMk/>
            <pc:sldMk cId="1988729885" sldId="278"/>
            <ac:spMk id="2" creationId="{5814598B-3ADF-B22E-F901-E4A741669A16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5DA4D4A1-51E1-F14B-4EFA-6617CA8B3249}" dt="2022-11-18T12:01:08.374" v="34" actId="20577"/>
        <pc:sldMkLst>
          <pc:docMk/>
          <pc:sldMk cId="1069916565" sldId="279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2:01:08.374" v="34" actId="20577"/>
          <ac:spMkLst>
            <pc:docMk/>
            <pc:sldMk cId="1069916565" sldId="279"/>
            <ac:spMk id="2" creationId="{950D9B4C-1F03-24A2-85C7-95B859663564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5DA4D4A1-51E1-F14B-4EFA-6617CA8B3249}" dt="2022-11-18T12:01:16.514" v="35" actId="20577"/>
        <pc:sldMkLst>
          <pc:docMk/>
          <pc:sldMk cId="801920014" sldId="280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2:01:16.514" v="35" actId="20577"/>
          <ac:spMkLst>
            <pc:docMk/>
            <pc:sldMk cId="801920014" sldId="280"/>
            <ac:spMk id="2" creationId="{FA5A5541-171C-257F-8EC6-C05D84A98507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5DA4D4A1-51E1-F14B-4EFA-6617CA8B3249}" dt="2022-11-18T12:01:28.968" v="36" actId="20577"/>
        <pc:sldMkLst>
          <pc:docMk/>
          <pc:sldMk cId="1041667858" sldId="281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2:01:28.968" v="36" actId="20577"/>
          <ac:spMkLst>
            <pc:docMk/>
            <pc:sldMk cId="1041667858" sldId="281"/>
            <ac:spMk id="2" creationId="{B57F8AAF-7032-9288-45B8-4CC4947C0E2E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5DA4D4A1-51E1-F14B-4EFA-6617CA8B3249}" dt="2022-11-18T12:01:37.890" v="37" actId="20577"/>
        <pc:sldMkLst>
          <pc:docMk/>
          <pc:sldMk cId="286839836" sldId="282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2:01:37.890" v="37" actId="20577"/>
          <ac:spMkLst>
            <pc:docMk/>
            <pc:sldMk cId="286839836" sldId="282"/>
            <ac:spMk id="2" creationId="{94722713-FBE2-B3C5-15F7-86B9260F1633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5DA4D4A1-51E1-F14B-4EFA-6617CA8B3249}" dt="2022-11-18T12:01:46.828" v="38" actId="20577"/>
        <pc:sldMkLst>
          <pc:docMk/>
          <pc:sldMk cId="3144141276" sldId="283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2:01:46.828" v="38" actId="20577"/>
          <ac:spMkLst>
            <pc:docMk/>
            <pc:sldMk cId="3144141276" sldId="283"/>
            <ac:spMk id="2" creationId="{379B3D49-CFF6-0E69-6A20-15D74DBF027B}"/>
          </ac:spMkLst>
        </pc:spChg>
      </pc:sldChg>
      <pc:sldChg chg="modSp del ord">
        <pc:chgData name="Саидова Фируза Махмадшарифовна" userId="S::stud144180@vyatsu.ru::08eb61ec-f431-4967-bc02-5b15fe77caa7" providerId="AD" clId="Web-{5DA4D4A1-51E1-F14B-4EFA-6617CA8B3249}" dt="2022-11-18T12:35:18.459" v="214"/>
        <pc:sldMkLst>
          <pc:docMk/>
          <pc:sldMk cId="3737371061" sldId="284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2:33:49.097" v="211" actId="20577"/>
          <ac:spMkLst>
            <pc:docMk/>
            <pc:sldMk cId="3737371061" sldId="284"/>
            <ac:spMk id="2" creationId="{FF45C081-9DBD-5D59-C626-43AABEE2C77E}"/>
          </ac:spMkLst>
        </pc:spChg>
      </pc:sldChg>
      <pc:sldChg chg="addSp delSp modSp mod setBg">
        <pc:chgData name="Саидова Фируза Махмадшарифовна" userId="S::stud144180@vyatsu.ru::08eb61ec-f431-4967-bc02-5b15fe77caa7" providerId="AD" clId="Web-{5DA4D4A1-51E1-F14B-4EFA-6617CA8B3249}" dt="2022-11-18T12:11:50.062" v="103" actId="20577"/>
        <pc:sldMkLst>
          <pc:docMk/>
          <pc:sldMk cId="2938940052" sldId="285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2:11:50.062" v="103" actId="20577"/>
          <ac:spMkLst>
            <pc:docMk/>
            <pc:sldMk cId="2938940052" sldId="285"/>
            <ac:spMk id="3" creationId="{A7706100-A56B-8000-CC57-D426B859F4F0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3:23.127" v="42"/>
          <ac:spMkLst>
            <pc:docMk/>
            <pc:sldMk cId="2938940052" sldId="285"/>
            <ac:spMk id="8" creationId="{E92FEB64-6EEA-4759-B4A4-BD2C1E660BA8}"/>
          </ac:spMkLst>
        </pc:spChg>
        <pc:spChg chg="add del">
          <ac:chgData name="Саидова Фируза Махмадшарифовна" userId="S::stud144180@vyatsu.ru::08eb61ec-f431-4967-bc02-5b15fe77caa7" providerId="AD" clId="Web-{5DA4D4A1-51E1-F14B-4EFA-6617CA8B3249}" dt="2022-11-18T12:03:23.112" v="41"/>
          <ac:spMkLst>
            <pc:docMk/>
            <pc:sldMk cId="2938940052" sldId="285"/>
            <ac:spMk id="9" creationId="{04812C46-200A-4DEB-A05E-3ED6C68C2387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3:23.127" v="42"/>
          <ac:spMkLst>
            <pc:docMk/>
            <pc:sldMk cId="2938940052" sldId="285"/>
            <ac:spMk id="10" creationId="{B10BB131-AC8E-4A8E-A5D1-36260F720C3B}"/>
          </ac:spMkLst>
        </pc:spChg>
        <pc:spChg chg="add del">
          <ac:chgData name="Саидова Фируза Махмадшарифовна" userId="S::stud144180@vyatsu.ru::08eb61ec-f431-4967-bc02-5b15fe77caa7" providerId="AD" clId="Web-{5DA4D4A1-51E1-F14B-4EFA-6617CA8B3249}" dt="2022-11-18T12:03:23.112" v="41"/>
          <ac:spMkLst>
            <pc:docMk/>
            <pc:sldMk cId="2938940052" sldId="285"/>
            <ac:spMk id="11" creationId="{D1EA859B-E555-4109-94F3-6700E046E008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3:23.127" v="42"/>
          <ac:spMkLst>
            <pc:docMk/>
            <pc:sldMk cId="2938940052" sldId="285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3:23.127" v="42"/>
          <ac:spMkLst>
            <pc:docMk/>
            <pc:sldMk cId="2938940052" sldId="285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3:23.127" v="42"/>
          <ac:spMkLst>
            <pc:docMk/>
            <pc:sldMk cId="2938940052" sldId="285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3:23.127" v="42"/>
          <ac:spMkLst>
            <pc:docMk/>
            <pc:sldMk cId="2938940052" sldId="285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3:23.127" v="42"/>
          <ac:spMkLst>
            <pc:docMk/>
            <pc:sldMk cId="2938940052" sldId="285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03:23.127" v="42"/>
          <ac:spMkLst>
            <pc:docMk/>
            <pc:sldMk cId="2938940052" sldId="285"/>
            <ac:spMk id="22" creationId="{6691AC69-A76E-4DAB-B565-468B6B87ACF3}"/>
          </ac:spMkLst>
        </pc:spChg>
        <pc:picChg chg="add del">
          <ac:chgData name="Саидова Фируза Махмадшарифовна" userId="S::stud144180@vyatsu.ru::08eb61ec-f431-4967-bc02-5b15fe77caa7" providerId="AD" clId="Web-{5DA4D4A1-51E1-F14B-4EFA-6617CA8B3249}" dt="2022-11-18T12:03:23.112" v="41"/>
          <ac:picMkLst>
            <pc:docMk/>
            <pc:sldMk cId="2938940052" sldId="285"/>
            <ac:picMk id="5" creationId="{685E91A1-0752-4287-AA5F-6A92E6A43FF6}"/>
          </ac:picMkLst>
        </pc:picChg>
      </pc:sldChg>
      <pc:sldChg chg="addSp delSp modSp new mod setBg">
        <pc:chgData name="Саидова Фируза Махмадшарифовна" userId="S::stud144180@vyatsu.ru::08eb61ec-f431-4967-bc02-5b15fe77caa7" providerId="AD" clId="Web-{5DA4D4A1-51E1-F14B-4EFA-6617CA8B3249}" dt="2022-11-18T12:00:23.154" v="30" actId="20577"/>
        <pc:sldMkLst>
          <pc:docMk/>
          <pc:sldMk cId="818740194" sldId="286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2:00:23.154" v="30" actId="20577"/>
          <ac:spMkLst>
            <pc:docMk/>
            <pc:sldMk cId="818740194" sldId="286"/>
            <ac:spMk id="2" creationId="{EAD32F98-DB5D-6146-6A54-D0BF9CD9D85C}"/>
          </ac:spMkLst>
        </pc:spChg>
        <pc:spChg chg="mod">
          <ac:chgData name="Саидова Фируза Махмадшарифовна" userId="S::stud144180@vyatsu.ru::08eb61ec-f431-4967-bc02-5b15fe77caa7" providerId="AD" clId="Web-{5DA4D4A1-51E1-F14B-4EFA-6617CA8B3249}" dt="2022-11-18T11:59:29.574" v="16"/>
          <ac:spMkLst>
            <pc:docMk/>
            <pc:sldMk cId="818740194" sldId="286"/>
            <ac:spMk id="3" creationId="{7BE7E84B-0C7F-C68B-8033-605908DE530A}"/>
          </ac:spMkLst>
        </pc:spChg>
        <pc:spChg chg="add del">
          <ac:chgData name="Саидова Фируза Махмадшарифовна" userId="S::stud144180@vyatsu.ru::08eb61ec-f431-4967-bc02-5b15fe77caa7" providerId="AD" clId="Web-{5DA4D4A1-51E1-F14B-4EFA-6617CA8B3249}" dt="2022-11-18T11:59:29.574" v="16"/>
          <ac:spMkLst>
            <pc:docMk/>
            <pc:sldMk cId="818740194" sldId="286"/>
            <ac:spMk id="8" creationId="{4E1BEB12-92AF-4445-98AD-4C7756E7C93B}"/>
          </ac:spMkLst>
        </pc:spChg>
        <pc:spChg chg="add del">
          <ac:chgData name="Саидова Фируза Махмадшарифовна" userId="S::stud144180@vyatsu.ru::08eb61ec-f431-4967-bc02-5b15fe77caa7" providerId="AD" clId="Web-{5DA4D4A1-51E1-F14B-4EFA-6617CA8B3249}" dt="2022-11-18T11:59:29.574" v="16"/>
          <ac:spMkLst>
            <pc:docMk/>
            <pc:sldMk cId="818740194" sldId="286"/>
            <ac:spMk id="10" creationId="{D0522C2C-7B5C-48A7-A969-03941E5D2E76}"/>
          </ac:spMkLst>
        </pc:spChg>
        <pc:spChg chg="add del">
          <ac:chgData name="Саидова Фируза Махмадшарифовна" userId="S::stud144180@vyatsu.ru::08eb61ec-f431-4967-bc02-5b15fe77caa7" providerId="AD" clId="Web-{5DA4D4A1-51E1-F14B-4EFA-6617CA8B3249}" dt="2022-11-18T11:59:29.574" v="16"/>
          <ac:spMkLst>
            <pc:docMk/>
            <pc:sldMk cId="818740194" sldId="286"/>
            <ac:spMk id="12" creationId="{9C682A1A-5B2D-4111-BBD6-620165633E5B}"/>
          </ac:spMkLst>
        </pc:spChg>
        <pc:spChg chg="add del">
          <ac:chgData name="Саидова Фируза Махмадшарифовна" userId="S::stud144180@vyatsu.ru::08eb61ec-f431-4967-bc02-5b15fe77caa7" providerId="AD" clId="Web-{5DA4D4A1-51E1-F14B-4EFA-6617CA8B3249}" dt="2022-11-18T11:59:29.574" v="16"/>
          <ac:spMkLst>
            <pc:docMk/>
            <pc:sldMk cId="818740194" sldId="286"/>
            <ac:spMk id="14" creationId="{D6EE29F2-D77F-4BD0-A20B-334D316A1C9D}"/>
          </ac:spMkLst>
        </pc:spChg>
        <pc:spChg chg="add del">
          <ac:chgData name="Саидова Фируза Махмадшарифовна" userId="S::stud144180@vyatsu.ru::08eb61ec-f431-4967-bc02-5b15fe77caa7" providerId="AD" clId="Web-{5DA4D4A1-51E1-F14B-4EFA-6617CA8B3249}" dt="2022-11-18T11:59:29.574" v="16"/>
          <ac:spMkLst>
            <pc:docMk/>
            <pc:sldMk cId="818740194" sldId="286"/>
            <ac:spMk id="16" creationId="{22D09ED2-868F-42C6-866E-F92E0CEF314F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1:59:29.574" v="16"/>
          <ac:spMkLst>
            <pc:docMk/>
            <pc:sldMk cId="818740194" sldId="286"/>
            <ac:spMk id="21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1:59:29.574" v="16"/>
          <ac:spMkLst>
            <pc:docMk/>
            <pc:sldMk cId="818740194" sldId="286"/>
            <ac:spMk id="23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1:59:29.574" v="16"/>
          <ac:spMkLst>
            <pc:docMk/>
            <pc:sldMk cId="818740194" sldId="286"/>
            <ac:spMk id="25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1:59:29.574" v="16"/>
          <ac:spMkLst>
            <pc:docMk/>
            <pc:sldMk cId="818740194" sldId="286"/>
            <ac:spMk id="27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1:59:29.574" v="16"/>
          <ac:spMkLst>
            <pc:docMk/>
            <pc:sldMk cId="818740194" sldId="286"/>
            <ac:spMk id="29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1:59:29.574" v="16"/>
          <ac:spMkLst>
            <pc:docMk/>
            <pc:sldMk cId="818740194" sldId="286"/>
            <ac:spMk id="31" creationId="{6ED12BFC-A737-46AF-8411-481112D54B0C}"/>
          </ac:spMkLst>
        </pc:spChg>
      </pc:sldChg>
      <pc:sldChg chg="modSp add del">
        <pc:chgData name="Саидова Фируза Махмадшарифовна" userId="S::stud144180@vyatsu.ru::08eb61ec-f431-4967-bc02-5b15fe77caa7" providerId="AD" clId="Web-{5DA4D4A1-51E1-F14B-4EFA-6617CA8B3249}" dt="2022-11-18T12:00:29.216" v="31"/>
        <pc:sldMkLst>
          <pc:docMk/>
          <pc:sldMk cId="578020286" sldId="287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1:59:58.387" v="24" actId="20577"/>
          <ac:spMkLst>
            <pc:docMk/>
            <pc:sldMk cId="578020286" sldId="287"/>
            <ac:spMk id="2" creationId="{7B02284B-628A-5A10-D3B4-3008FDFC1EF5}"/>
          </ac:spMkLst>
        </pc:spChg>
      </pc:sldChg>
      <pc:sldChg chg="addSp delSp modSp new mod setBg">
        <pc:chgData name="Саидова Фируза Махмадшарифовна" userId="S::stud144180@vyatsu.ru::08eb61ec-f431-4967-bc02-5b15fe77caa7" providerId="AD" clId="Web-{5DA4D4A1-51E1-F14B-4EFA-6617CA8B3249}" dt="2022-11-18T12:46:05.851" v="265" actId="20577"/>
        <pc:sldMkLst>
          <pc:docMk/>
          <pc:sldMk cId="1800020166" sldId="287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2:46:05.851" v="265" actId="20577"/>
          <ac:spMkLst>
            <pc:docMk/>
            <pc:sldMk cId="1800020166" sldId="287"/>
            <ac:spMk id="2" creationId="{6FAE4FE3-EE89-FFC3-CEEC-0CBB112AAF32}"/>
          </ac:spMkLst>
        </pc:spChg>
        <pc:spChg chg="del mod">
          <ac:chgData name="Саидова Фируза Махмадшарифовна" userId="S::stud144180@vyatsu.ru::08eb61ec-f431-4967-bc02-5b15fe77caa7" providerId="AD" clId="Web-{5DA4D4A1-51E1-F14B-4EFA-6617CA8B3249}" dt="2022-11-18T12:40:46.889" v="231"/>
          <ac:spMkLst>
            <pc:docMk/>
            <pc:sldMk cId="1800020166" sldId="287"/>
            <ac:spMk id="3" creationId="{B2F6FD5B-76D0-05FF-8079-585914E76AE0}"/>
          </ac:spMkLst>
        </pc:spChg>
        <pc:spChg chg="add del">
          <ac:chgData name="Саидова Фируза Махмадшарифовна" userId="S::stud144180@vyatsu.ru::08eb61ec-f431-4967-bc02-5b15fe77caa7" providerId="AD" clId="Web-{5DA4D4A1-51E1-F14B-4EFA-6617CA8B3249}" dt="2022-11-18T12:38:55.902" v="217"/>
          <ac:spMkLst>
            <pc:docMk/>
            <pc:sldMk cId="1800020166" sldId="287"/>
            <ac:spMk id="8" creationId="{9AFC454B-A080-4D23-B177-6D5356C6E6EF}"/>
          </ac:spMkLst>
        </pc:spChg>
        <pc:spChg chg="add del">
          <ac:chgData name="Саидова Фируза Махмадшарифовна" userId="S::stud144180@vyatsu.ru::08eb61ec-f431-4967-bc02-5b15fe77caa7" providerId="AD" clId="Web-{5DA4D4A1-51E1-F14B-4EFA-6617CA8B3249}" dt="2022-11-18T12:38:55.902" v="217"/>
          <ac:spMkLst>
            <pc:docMk/>
            <pc:sldMk cId="1800020166" sldId="287"/>
            <ac:spMk id="10" creationId="{D0522C2C-7B5C-48A7-A969-03941E5D2E76}"/>
          </ac:spMkLst>
        </pc:spChg>
        <pc:spChg chg="add del">
          <ac:chgData name="Саидова Фируза Махмадшарифовна" userId="S::stud144180@vyatsu.ru::08eb61ec-f431-4967-bc02-5b15fe77caa7" providerId="AD" clId="Web-{5DA4D4A1-51E1-F14B-4EFA-6617CA8B3249}" dt="2022-11-18T12:38:55.902" v="217"/>
          <ac:spMkLst>
            <pc:docMk/>
            <pc:sldMk cId="1800020166" sldId="287"/>
            <ac:spMk id="12" creationId="{9C682A1A-5B2D-4111-BBD6-620165633E5B}"/>
          </ac:spMkLst>
        </pc:spChg>
        <pc:spChg chg="add del">
          <ac:chgData name="Саидова Фируза Махмадшарифовна" userId="S::stud144180@vyatsu.ru::08eb61ec-f431-4967-bc02-5b15fe77caa7" providerId="AD" clId="Web-{5DA4D4A1-51E1-F14B-4EFA-6617CA8B3249}" dt="2022-11-18T12:38:55.902" v="217"/>
          <ac:spMkLst>
            <pc:docMk/>
            <pc:sldMk cId="1800020166" sldId="287"/>
            <ac:spMk id="14" creationId="{D6EE29F2-D77F-4BD0-A20B-334D316A1C9D}"/>
          </ac:spMkLst>
        </pc:spChg>
        <pc:spChg chg="add del">
          <ac:chgData name="Саидова Фируза Махмадшарифовна" userId="S::stud144180@vyatsu.ru::08eb61ec-f431-4967-bc02-5b15fe77caa7" providerId="AD" clId="Web-{5DA4D4A1-51E1-F14B-4EFA-6617CA8B3249}" dt="2022-11-18T12:38:55.902" v="217"/>
          <ac:spMkLst>
            <pc:docMk/>
            <pc:sldMk cId="1800020166" sldId="287"/>
            <ac:spMk id="16" creationId="{22D09ED2-868F-42C6-866E-F92E0CEF314F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38:55.902" v="217"/>
          <ac:spMkLst>
            <pc:docMk/>
            <pc:sldMk cId="1800020166" sldId="287"/>
            <ac:spMk id="21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38:55.902" v="217"/>
          <ac:spMkLst>
            <pc:docMk/>
            <pc:sldMk cId="1800020166" sldId="287"/>
            <ac:spMk id="23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38:55.902" v="217"/>
          <ac:spMkLst>
            <pc:docMk/>
            <pc:sldMk cId="1800020166" sldId="287"/>
            <ac:spMk id="25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38:55.902" v="217"/>
          <ac:spMkLst>
            <pc:docMk/>
            <pc:sldMk cId="1800020166" sldId="287"/>
            <ac:spMk id="27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38:55.902" v="217"/>
          <ac:spMkLst>
            <pc:docMk/>
            <pc:sldMk cId="1800020166" sldId="287"/>
            <ac:spMk id="29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38:55.902" v="217"/>
          <ac:spMkLst>
            <pc:docMk/>
            <pc:sldMk cId="1800020166" sldId="287"/>
            <ac:spMk id="31" creationId="{6ED12BFC-A737-46AF-8411-481112D54B0C}"/>
          </ac:spMkLst>
        </pc:spChg>
      </pc:sldChg>
      <pc:sldChg chg="addSp modSp new del mod setBg">
        <pc:chgData name="Саидова Фируза Махмадшарифовна" userId="S::stud144180@vyatsu.ru::08eb61ec-f431-4967-bc02-5b15fe77caa7" providerId="AD" clId="Web-{5DA4D4A1-51E1-F14B-4EFA-6617CA8B3249}" dt="2022-11-18T12:35:10.521" v="213"/>
        <pc:sldMkLst>
          <pc:docMk/>
          <pc:sldMk cId="3064129735" sldId="287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2:34:02.707" v="212"/>
          <ac:spMkLst>
            <pc:docMk/>
            <pc:sldMk cId="3064129735" sldId="287"/>
            <ac:spMk id="2" creationId="{A7931A0C-B5A7-593A-9A16-3E946FC77BA3}"/>
          </ac:spMkLst>
        </pc:spChg>
        <pc:spChg chg="mod">
          <ac:chgData name="Саидова Фируза Махмадшарифовна" userId="S::stud144180@vyatsu.ru::08eb61ec-f431-4967-bc02-5b15fe77caa7" providerId="AD" clId="Web-{5DA4D4A1-51E1-F14B-4EFA-6617CA8B3249}" dt="2022-11-18T12:34:02.707" v="212"/>
          <ac:spMkLst>
            <pc:docMk/>
            <pc:sldMk cId="3064129735" sldId="287"/>
            <ac:spMk id="3" creationId="{56A5F65B-09B2-5BF8-227B-560F56F113EA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34:02.707" v="212"/>
          <ac:spMkLst>
            <pc:docMk/>
            <pc:sldMk cId="3064129735" sldId="287"/>
            <ac:spMk id="8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34:02.707" v="212"/>
          <ac:spMkLst>
            <pc:docMk/>
            <pc:sldMk cId="3064129735" sldId="287"/>
            <ac:spMk id="10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34:02.707" v="212"/>
          <ac:spMkLst>
            <pc:docMk/>
            <pc:sldMk cId="3064129735" sldId="287"/>
            <ac:spMk id="12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34:02.707" v="212"/>
          <ac:spMkLst>
            <pc:docMk/>
            <pc:sldMk cId="3064129735" sldId="287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34:02.707" v="212"/>
          <ac:spMkLst>
            <pc:docMk/>
            <pc:sldMk cId="3064129735" sldId="287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34:02.707" v="212"/>
          <ac:spMkLst>
            <pc:docMk/>
            <pc:sldMk cId="3064129735" sldId="287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34:02.707" v="212"/>
          <ac:spMkLst>
            <pc:docMk/>
            <pc:sldMk cId="3064129735" sldId="287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34:02.707" v="212"/>
          <ac:spMkLst>
            <pc:docMk/>
            <pc:sldMk cId="3064129735" sldId="287"/>
            <ac:spMk id="22" creationId="{6691AC69-A76E-4DAB-B565-468B6B87ACF3}"/>
          </ac:spMkLst>
        </pc:spChg>
      </pc:sldChg>
      <pc:sldChg chg="addSp delSp modSp new mod setBg">
        <pc:chgData name="Саидова Фируза Махмадшарифовна" userId="S::stud144180@vyatsu.ru::08eb61ec-f431-4967-bc02-5b15fe77caa7" providerId="AD" clId="Web-{5DA4D4A1-51E1-F14B-4EFA-6617CA8B3249}" dt="2022-11-18T12:53:02.221" v="294" actId="20577"/>
        <pc:sldMkLst>
          <pc:docMk/>
          <pc:sldMk cId="1422046325" sldId="288"/>
        </pc:sldMkLst>
        <pc:spChg chg="mod">
          <ac:chgData name="Саидова Фируза Махмадшарифовна" userId="S::stud144180@vyatsu.ru::08eb61ec-f431-4967-bc02-5b15fe77caa7" providerId="AD" clId="Web-{5DA4D4A1-51E1-F14B-4EFA-6617CA8B3249}" dt="2022-11-18T12:46:38.320" v="269"/>
          <ac:spMkLst>
            <pc:docMk/>
            <pc:sldMk cId="1422046325" sldId="288"/>
            <ac:spMk id="2" creationId="{57C39E62-8E7D-A2AE-2824-BEABEA96C1AD}"/>
          </ac:spMkLst>
        </pc:spChg>
        <pc:spChg chg="mod">
          <ac:chgData name="Саидова Фируза Махмадшарифовна" userId="S::stud144180@vyatsu.ru::08eb61ec-f431-4967-bc02-5b15fe77caa7" providerId="AD" clId="Web-{5DA4D4A1-51E1-F14B-4EFA-6617CA8B3249}" dt="2022-11-18T12:53:02.221" v="294" actId="20577"/>
          <ac:spMkLst>
            <pc:docMk/>
            <pc:sldMk cId="1422046325" sldId="288"/>
            <ac:spMk id="3" creationId="{2EB08A70-2410-6B6B-DB65-6BE6FC1CD510}"/>
          </ac:spMkLst>
        </pc:spChg>
        <pc:spChg chg="add del">
          <ac:chgData name="Саидова Фируза Махмадшарифовна" userId="S::stud144180@vyatsu.ru::08eb61ec-f431-4967-bc02-5b15fe77caa7" providerId="AD" clId="Web-{5DA4D4A1-51E1-F14B-4EFA-6617CA8B3249}" dt="2022-11-18T12:46:38.305" v="268"/>
          <ac:spMkLst>
            <pc:docMk/>
            <pc:sldMk cId="1422046325" sldId="288"/>
            <ac:spMk id="8" creationId="{907EF6B7-1338-4443-8C46-6A318D952DFD}"/>
          </ac:spMkLst>
        </pc:spChg>
        <pc:spChg chg="add del">
          <ac:chgData name="Саидова Фируза Махмадшарифовна" userId="S::stud144180@vyatsu.ru::08eb61ec-f431-4967-bc02-5b15fe77caa7" providerId="AD" clId="Web-{5DA4D4A1-51E1-F14B-4EFA-6617CA8B3249}" dt="2022-11-18T12:46:38.305" v="268"/>
          <ac:spMkLst>
            <pc:docMk/>
            <pc:sldMk cId="1422046325" sldId="288"/>
            <ac:spMk id="10" creationId="{DAAE4CDD-124C-4DCF-9584-B6033B545DD5}"/>
          </ac:spMkLst>
        </pc:spChg>
        <pc:spChg chg="add del">
          <ac:chgData name="Саидова Фируза Махмадшарифовна" userId="S::stud144180@vyatsu.ru::08eb61ec-f431-4967-bc02-5b15fe77caa7" providerId="AD" clId="Web-{5DA4D4A1-51E1-F14B-4EFA-6617CA8B3249}" dt="2022-11-18T12:46:38.305" v="268"/>
          <ac:spMkLst>
            <pc:docMk/>
            <pc:sldMk cId="1422046325" sldId="288"/>
            <ac:spMk id="12" creationId="{081E4A58-353D-44AE-B2FC-2A74E2E400F7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46:38.320" v="269"/>
          <ac:spMkLst>
            <pc:docMk/>
            <pc:sldMk cId="1422046325" sldId="288"/>
            <ac:spMk id="14" creationId="{5566D6E1-03A1-4D73-A4E0-35D74D568A04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46:38.320" v="269"/>
          <ac:spMkLst>
            <pc:docMk/>
            <pc:sldMk cId="1422046325" sldId="288"/>
            <ac:spMk id="15" creationId="{E92FEB64-6EEA-4759-B4A4-BD2C1E660BA8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46:38.320" v="269"/>
          <ac:spMkLst>
            <pc:docMk/>
            <pc:sldMk cId="1422046325" sldId="288"/>
            <ac:spMk id="16" creationId="{9F835A99-04AC-494A-A572-AFE8413CC938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46:38.320" v="269"/>
          <ac:spMkLst>
            <pc:docMk/>
            <pc:sldMk cId="1422046325" sldId="288"/>
            <ac:spMk id="17" creationId="{B10BB131-AC8E-4A8E-A5D1-36260F720C3B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46:38.320" v="269"/>
          <ac:spMkLst>
            <pc:docMk/>
            <pc:sldMk cId="1422046325" sldId="288"/>
            <ac:spMk id="18" creationId="{7B786209-1B0B-4CA9-9BDD-F7327066A84D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46:38.320" v="269"/>
          <ac:spMkLst>
            <pc:docMk/>
            <pc:sldMk cId="1422046325" sldId="288"/>
            <ac:spMk id="19" creationId="{14847E93-7DC1-4D4B-8829-B19AA7137C50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46:38.320" v="269"/>
          <ac:spMkLst>
            <pc:docMk/>
            <pc:sldMk cId="1422046325" sldId="288"/>
            <ac:spMk id="20" creationId="{2D2964BB-484D-45AE-AD66-D407D0629652}"/>
          </ac:spMkLst>
        </pc:spChg>
        <pc:spChg chg="add">
          <ac:chgData name="Саидова Фируза Махмадшарифовна" userId="S::stud144180@vyatsu.ru::08eb61ec-f431-4967-bc02-5b15fe77caa7" providerId="AD" clId="Web-{5DA4D4A1-51E1-F14B-4EFA-6617CA8B3249}" dt="2022-11-18T12:46:38.320" v="269"/>
          <ac:spMkLst>
            <pc:docMk/>
            <pc:sldMk cId="1422046325" sldId="288"/>
            <ac:spMk id="22" creationId="{6691AC69-A76E-4DAB-B565-468B6B87ACF3}"/>
          </ac:spMkLst>
        </pc:spChg>
      </pc:sldChg>
    </pc:docChg>
  </pc:docChgLst>
  <pc:docChgLst>
    <pc:chgData name="Саидова Фируза Махмадшарифовна" userId="S::stud144180@vyatsu.ru::08eb61ec-f431-4967-bc02-5b15fe77caa7" providerId="AD" clId="Web-{713B79A6-0B40-AF4D-B3C2-5D54F568DCBE}"/>
    <pc:docChg chg="addSld delSld modSld">
      <pc:chgData name="Саидова Фируза Махмадшарифовна" userId="S::stud144180@vyatsu.ru::08eb61ec-f431-4967-bc02-5b15fe77caa7" providerId="AD" clId="Web-{713B79A6-0B40-AF4D-B3C2-5D54F568DCBE}" dt="2022-11-20T18:02:07.302" v="33"/>
      <pc:docMkLst>
        <pc:docMk/>
      </pc:docMkLst>
      <pc:sldChg chg="mod modShow">
        <pc:chgData name="Саидова Фируза Махмадшарифовна" userId="S::stud144180@vyatsu.ru::08eb61ec-f431-4967-bc02-5b15fe77caa7" providerId="AD" clId="Web-{713B79A6-0B40-AF4D-B3C2-5D54F568DCBE}" dt="2022-11-20T17:43:35.878" v="5"/>
        <pc:sldMkLst>
          <pc:docMk/>
          <pc:sldMk cId="1776710931" sldId="257"/>
        </pc:sldMkLst>
      </pc:sldChg>
      <pc:sldChg chg="addSp delSp modSp new mod setBg">
        <pc:chgData name="Саидова Фируза Махмадшарифовна" userId="S::stud144180@vyatsu.ru::08eb61ec-f431-4967-bc02-5b15fe77caa7" providerId="AD" clId="Web-{713B79A6-0B40-AF4D-B3C2-5D54F568DCBE}" dt="2022-11-20T17:57:15.090" v="22"/>
        <pc:sldMkLst>
          <pc:docMk/>
          <pc:sldMk cId="911828716" sldId="289"/>
        </pc:sldMkLst>
        <pc:spChg chg="del">
          <ac:chgData name="Саидова Фируза Махмадшарифовна" userId="S::stud144180@vyatsu.ru::08eb61ec-f431-4967-bc02-5b15fe77caa7" providerId="AD" clId="Web-{713B79A6-0B40-AF4D-B3C2-5D54F568DCBE}" dt="2022-11-20T17:57:15.090" v="22"/>
          <ac:spMkLst>
            <pc:docMk/>
            <pc:sldMk cId="911828716" sldId="289"/>
            <ac:spMk id="2" creationId="{BF7DE409-953C-65E6-DF04-37AA8BF9EFF9}"/>
          </ac:spMkLst>
        </pc:spChg>
        <pc:spChg chg="del">
          <ac:chgData name="Саидова Фируза Махмадшарифовна" userId="S::stud144180@vyatsu.ru::08eb61ec-f431-4967-bc02-5b15fe77caa7" providerId="AD" clId="Web-{713B79A6-0B40-AF4D-B3C2-5D54F568DCBE}" dt="2022-11-20T17:56:17.448" v="15"/>
          <ac:spMkLst>
            <pc:docMk/>
            <pc:sldMk cId="911828716" sldId="289"/>
            <ac:spMk id="3" creationId="{3F4DA870-6006-CC7D-E390-B181435800C9}"/>
          </ac:spMkLst>
        </pc:spChg>
        <pc:spChg chg="add">
          <ac:chgData name="Саидова Фируза Махмадшарифовна" userId="S::stud144180@vyatsu.ru::08eb61ec-f431-4967-bc02-5b15fe77caa7" providerId="AD" clId="Web-{713B79A6-0B40-AF4D-B3C2-5D54F568DCBE}" dt="2022-11-20T17:57:15.090" v="22"/>
          <ac:spMkLst>
            <pc:docMk/>
            <pc:sldMk cId="911828716" sldId="289"/>
            <ac:spMk id="9" creationId="{42A4FC2C-047E-45A5-965D-8E1E3BF09BC6}"/>
          </ac:spMkLst>
        </pc:spChg>
        <pc:picChg chg="add mod ord">
          <ac:chgData name="Саидова Фируза Махмадшарифовна" userId="S::stud144180@vyatsu.ru::08eb61ec-f431-4967-bc02-5b15fe77caa7" providerId="AD" clId="Web-{713B79A6-0B40-AF4D-B3C2-5D54F568DCBE}" dt="2022-11-20T17:57:15.090" v="22"/>
          <ac:picMkLst>
            <pc:docMk/>
            <pc:sldMk cId="911828716" sldId="289"/>
            <ac:picMk id="4" creationId="{FDDA69BB-C4F8-B316-C90A-23DA3AEC3228}"/>
          </ac:picMkLst>
        </pc:picChg>
      </pc:sldChg>
      <pc:sldChg chg="new del">
        <pc:chgData name="Саидова Фируза Махмадшарифовна" userId="S::stud144180@vyatsu.ru::08eb61ec-f431-4967-bc02-5b15fe77caa7" providerId="AD" clId="Web-{713B79A6-0B40-AF4D-B3C2-5D54F568DCBE}" dt="2022-11-20T17:46:54.150" v="7"/>
        <pc:sldMkLst>
          <pc:docMk/>
          <pc:sldMk cId="1103593770" sldId="289"/>
        </pc:sldMkLst>
      </pc:sldChg>
      <pc:sldChg chg="new del">
        <pc:chgData name="Саидова Фируза Махмадшарифовна" userId="S::stud144180@vyatsu.ru::08eb61ec-f431-4967-bc02-5b15fe77caa7" providerId="AD" clId="Web-{713B79A6-0B40-AF4D-B3C2-5D54F568DCBE}" dt="2022-11-20T17:47:22.994" v="9"/>
        <pc:sldMkLst>
          <pc:docMk/>
          <pc:sldMk cId="1313643351" sldId="289"/>
        </pc:sldMkLst>
      </pc:sldChg>
      <pc:sldChg chg="new del">
        <pc:chgData name="Саидова Фируза Махмадшарифовна" userId="S::stud144180@vyatsu.ru::08eb61ec-f431-4967-bc02-5b15fe77caa7" providerId="AD" clId="Web-{713B79A6-0B40-AF4D-B3C2-5D54F568DCBE}" dt="2022-11-20T17:42:47.564" v="1"/>
        <pc:sldMkLst>
          <pc:docMk/>
          <pc:sldMk cId="2397085384" sldId="289"/>
        </pc:sldMkLst>
      </pc:sldChg>
      <pc:sldChg chg="new del">
        <pc:chgData name="Саидова Фируза Махмадшарифовна" userId="S::stud144180@vyatsu.ru::08eb61ec-f431-4967-bc02-5b15fe77caa7" providerId="AD" clId="Web-{713B79A6-0B40-AF4D-B3C2-5D54F568DCBE}" dt="2022-11-20T17:43:05.284" v="3"/>
        <pc:sldMkLst>
          <pc:docMk/>
          <pc:sldMk cId="2443244425" sldId="289"/>
        </pc:sldMkLst>
      </pc:sldChg>
      <pc:sldChg chg="addSp delSp modSp new mod setBg">
        <pc:chgData name="Саидова Фируза Махмадшарифовна" userId="S::stud144180@vyatsu.ru::08eb61ec-f431-4967-bc02-5b15fe77caa7" providerId="AD" clId="Web-{713B79A6-0B40-AF4D-B3C2-5D54F568DCBE}" dt="2022-11-20T17:58:40.484" v="24"/>
        <pc:sldMkLst>
          <pc:docMk/>
          <pc:sldMk cId="4005537059" sldId="290"/>
        </pc:sldMkLst>
        <pc:spChg chg="del">
          <ac:chgData name="Саидова Фируза Махмадшарифовна" userId="S::stud144180@vyatsu.ru::08eb61ec-f431-4967-bc02-5b15fe77caa7" providerId="AD" clId="Web-{713B79A6-0B40-AF4D-B3C2-5D54F568DCBE}" dt="2022-11-20T17:58:40.484" v="24"/>
          <ac:spMkLst>
            <pc:docMk/>
            <pc:sldMk cId="4005537059" sldId="290"/>
            <ac:spMk id="2" creationId="{F24D2FFB-E644-2060-2A60-C910AFFFF3CB}"/>
          </ac:spMkLst>
        </pc:spChg>
        <pc:spChg chg="del">
          <ac:chgData name="Саидова Фируза Махмадшарифовна" userId="S::stud144180@vyatsu.ru::08eb61ec-f431-4967-bc02-5b15fe77caa7" providerId="AD" clId="Web-{713B79A6-0B40-AF4D-B3C2-5D54F568DCBE}" dt="2022-11-20T17:58:37.546" v="23"/>
          <ac:spMkLst>
            <pc:docMk/>
            <pc:sldMk cId="4005537059" sldId="290"/>
            <ac:spMk id="3" creationId="{EC99B196-C584-F0A4-8D5D-8D2DE54EEC8C}"/>
          </ac:spMkLst>
        </pc:spChg>
        <pc:spChg chg="add">
          <ac:chgData name="Саидова Фируза Махмадшарифовна" userId="S::stud144180@vyatsu.ru::08eb61ec-f431-4967-bc02-5b15fe77caa7" providerId="AD" clId="Web-{713B79A6-0B40-AF4D-B3C2-5D54F568DCBE}" dt="2022-11-20T17:58:40.484" v="24"/>
          <ac:spMkLst>
            <pc:docMk/>
            <pc:sldMk cId="4005537059" sldId="290"/>
            <ac:spMk id="9" creationId="{42A4FC2C-047E-45A5-965D-8E1E3BF09BC6}"/>
          </ac:spMkLst>
        </pc:spChg>
        <pc:picChg chg="add mod ord">
          <ac:chgData name="Саидова Фируза Махмадшарифовна" userId="S::stud144180@vyatsu.ru::08eb61ec-f431-4967-bc02-5b15fe77caa7" providerId="AD" clId="Web-{713B79A6-0B40-AF4D-B3C2-5D54F568DCBE}" dt="2022-11-20T17:58:40.484" v="24"/>
          <ac:picMkLst>
            <pc:docMk/>
            <pc:sldMk cId="4005537059" sldId="290"/>
            <ac:picMk id="4" creationId="{207E013B-4414-D49B-FBD3-D9C22BADF3CE}"/>
          </ac:picMkLst>
        </pc:picChg>
      </pc:sldChg>
      <pc:sldChg chg="addSp delSp modSp new mod setBg">
        <pc:chgData name="Саидова Фируза Махмадшарифовна" userId="S::stud144180@vyatsu.ru::08eb61ec-f431-4967-bc02-5b15fe77caa7" providerId="AD" clId="Web-{713B79A6-0B40-AF4D-B3C2-5D54F568DCBE}" dt="2022-11-20T18:00:08.486" v="26"/>
        <pc:sldMkLst>
          <pc:docMk/>
          <pc:sldMk cId="1224196499" sldId="291"/>
        </pc:sldMkLst>
        <pc:spChg chg="del">
          <ac:chgData name="Саидова Фируза Махмадшарифовна" userId="S::stud144180@vyatsu.ru::08eb61ec-f431-4967-bc02-5b15fe77caa7" providerId="AD" clId="Web-{713B79A6-0B40-AF4D-B3C2-5D54F568DCBE}" dt="2022-11-20T18:00:08.486" v="26"/>
          <ac:spMkLst>
            <pc:docMk/>
            <pc:sldMk cId="1224196499" sldId="291"/>
            <ac:spMk id="2" creationId="{30431051-D60E-92D7-C8E8-4984F6771F47}"/>
          </ac:spMkLst>
        </pc:spChg>
        <pc:spChg chg="del">
          <ac:chgData name="Саидова Фируза Махмадшарифовна" userId="S::stud144180@vyatsu.ru::08eb61ec-f431-4967-bc02-5b15fe77caa7" providerId="AD" clId="Web-{713B79A6-0B40-AF4D-B3C2-5D54F568DCBE}" dt="2022-11-20T18:00:04.611" v="25"/>
          <ac:spMkLst>
            <pc:docMk/>
            <pc:sldMk cId="1224196499" sldId="291"/>
            <ac:spMk id="3" creationId="{4912BC84-EFA2-1A16-3F85-F49396227223}"/>
          </ac:spMkLst>
        </pc:spChg>
        <pc:spChg chg="add">
          <ac:chgData name="Саидова Фируза Махмадшарифовна" userId="S::stud144180@vyatsu.ru::08eb61ec-f431-4967-bc02-5b15fe77caa7" providerId="AD" clId="Web-{713B79A6-0B40-AF4D-B3C2-5D54F568DCBE}" dt="2022-11-20T18:00:08.486" v="26"/>
          <ac:spMkLst>
            <pc:docMk/>
            <pc:sldMk cId="1224196499" sldId="291"/>
            <ac:spMk id="9" creationId="{42A4FC2C-047E-45A5-965D-8E1E3BF09BC6}"/>
          </ac:spMkLst>
        </pc:spChg>
        <pc:picChg chg="add mod ord">
          <ac:chgData name="Саидова Фируза Махмадшарифовна" userId="S::stud144180@vyatsu.ru::08eb61ec-f431-4967-bc02-5b15fe77caa7" providerId="AD" clId="Web-{713B79A6-0B40-AF4D-B3C2-5D54F568DCBE}" dt="2022-11-20T18:00:08.486" v="26"/>
          <ac:picMkLst>
            <pc:docMk/>
            <pc:sldMk cId="1224196499" sldId="291"/>
            <ac:picMk id="4" creationId="{D0F53A9C-A2D0-A914-7AB6-AE0F2C63A5B6}"/>
          </ac:picMkLst>
        </pc:picChg>
      </pc:sldChg>
      <pc:sldChg chg="addSp delSp modSp new mod setBg">
        <pc:chgData name="Саидова Фируза Махмадшарифовна" userId="S::stud144180@vyatsu.ru::08eb61ec-f431-4967-bc02-5b15fe77caa7" providerId="AD" clId="Web-{713B79A6-0B40-AF4D-B3C2-5D54F568DCBE}" dt="2022-11-20T18:02:07.302" v="33"/>
        <pc:sldMkLst>
          <pc:docMk/>
          <pc:sldMk cId="1485625566" sldId="292"/>
        </pc:sldMkLst>
        <pc:spChg chg="del mod ord">
          <ac:chgData name="Саидова Фируза Махмадшарифовна" userId="S::stud144180@vyatsu.ru::08eb61ec-f431-4967-bc02-5b15fe77caa7" providerId="AD" clId="Web-{713B79A6-0B40-AF4D-B3C2-5D54F568DCBE}" dt="2022-11-20T18:02:01.927" v="32"/>
          <ac:spMkLst>
            <pc:docMk/>
            <pc:sldMk cId="1485625566" sldId="292"/>
            <ac:spMk id="2" creationId="{1EE635F8-9B85-188A-C530-A789B98EB287}"/>
          </ac:spMkLst>
        </pc:spChg>
        <pc:spChg chg="del">
          <ac:chgData name="Саидова Фируза Махмадшарифовна" userId="S::stud144180@vyatsu.ru::08eb61ec-f431-4967-bc02-5b15fe77caa7" providerId="AD" clId="Web-{713B79A6-0B40-AF4D-B3C2-5D54F568DCBE}" dt="2022-11-20T17:49:19.139" v="14"/>
          <ac:spMkLst>
            <pc:docMk/>
            <pc:sldMk cId="1485625566" sldId="292"/>
            <ac:spMk id="3" creationId="{8CE70225-9CD7-C088-0F63-90B254578E09}"/>
          </ac:spMkLst>
        </pc:spChg>
        <pc:spChg chg="add del">
          <ac:chgData name="Саидова Фируза Махмадшарифовна" userId="S::stud144180@vyatsu.ru::08eb61ec-f431-4967-bc02-5b15fe77caa7" providerId="AD" clId="Web-{713B79A6-0B40-AF4D-B3C2-5D54F568DCBE}" dt="2022-11-20T18:02:07.302" v="33"/>
          <ac:spMkLst>
            <pc:docMk/>
            <pc:sldMk cId="1485625566" sldId="292"/>
            <ac:spMk id="9" creationId="{87CC2527-562A-4F69-B487-4371E5B243E7}"/>
          </ac:spMkLst>
        </pc:spChg>
        <pc:spChg chg="add">
          <ac:chgData name="Саидова Фируза Махмадшарифовна" userId="S::stud144180@vyatsu.ru::08eb61ec-f431-4967-bc02-5b15fe77caa7" providerId="AD" clId="Web-{713B79A6-0B40-AF4D-B3C2-5D54F568DCBE}" dt="2022-11-20T18:02:07.302" v="33"/>
          <ac:spMkLst>
            <pc:docMk/>
            <pc:sldMk cId="1485625566" sldId="292"/>
            <ac:spMk id="16" creationId="{42A4FC2C-047E-45A5-965D-8E1E3BF09BC6}"/>
          </ac:spMkLst>
        </pc:spChg>
        <pc:picChg chg="add mod">
          <ac:chgData name="Саидова Фируза Махмадшарифовна" userId="S::stud144180@vyatsu.ru::08eb61ec-f431-4967-bc02-5b15fe77caa7" providerId="AD" clId="Web-{713B79A6-0B40-AF4D-B3C2-5D54F568DCBE}" dt="2022-11-20T18:02:07.302" v="33"/>
          <ac:picMkLst>
            <pc:docMk/>
            <pc:sldMk cId="1485625566" sldId="292"/>
            <ac:picMk id="4" creationId="{693F15AE-D9B1-B67F-490C-B7A4F3D11CAD}"/>
          </ac:picMkLst>
        </pc:picChg>
        <pc:cxnChg chg="add del">
          <ac:chgData name="Саидова Фируза Махмадшарифовна" userId="S::stud144180@vyatsu.ru::08eb61ec-f431-4967-bc02-5b15fe77caa7" providerId="AD" clId="Web-{713B79A6-0B40-AF4D-B3C2-5D54F568DCBE}" dt="2022-11-20T18:02:07.302" v="33"/>
          <ac:cxnSpMkLst>
            <pc:docMk/>
            <pc:sldMk cId="1485625566" sldId="292"/>
            <ac:cxnSpMk id="11" creationId="{BCDAEC91-5BCE-4B55-9CC0-43EF94CB734B}"/>
          </ac:cxnSpMkLst>
        </pc:cxnChg>
      </pc:sldChg>
    </pc:docChg>
  </pc:docChgLst>
  <pc:docChgLst>
    <pc:chgData name="Саидова Фируза Махмадшарифовна" userId="S::stud144180@vyatsu.ru::08eb61ec-f431-4967-bc02-5b15fe77caa7" providerId="AD" clId="Web-{78D5AB8F-718F-C8F4-E36D-FAB85C9B684C}"/>
    <pc:docChg chg="addSld delSld modSld sldOrd">
      <pc:chgData name="Саидова Фируза Махмадшарифовна" userId="S::stud144180@vyatsu.ru::08eb61ec-f431-4967-bc02-5b15fe77caa7" providerId="AD" clId="Web-{78D5AB8F-718F-C8F4-E36D-FAB85C9B684C}" dt="2022-11-18T09:31:53.894" v="57" actId="20577"/>
      <pc:docMkLst>
        <pc:docMk/>
      </pc:docMkLst>
      <pc:sldChg chg="addSp delSp modSp">
        <pc:chgData name="Саидова Фируза Махмадшарифовна" userId="S::stud144180@vyatsu.ru::08eb61ec-f431-4967-bc02-5b15fe77caa7" providerId="AD" clId="Web-{78D5AB8F-718F-C8F4-E36D-FAB85C9B684C}" dt="2022-11-18T09:31:53.894" v="57" actId="20577"/>
        <pc:sldMkLst>
          <pc:docMk/>
          <pc:sldMk cId="1776710931" sldId="257"/>
        </pc:sldMkLst>
        <pc:spChg chg="del">
          <ac:chgData name="Саидова Фируза Махмадшарифовна" userId="S::stud144180@vyatsu.ru::08eb61ec-f431-4967-bc02-5b15fe77caa7" providerId="AD" clId="Web-{78D5AB8F-718F-C8F4-E36D-FAB85C9B684C}" dt="2022-11-18T09:21:47.157" v="9"/>
          <ac:spMkLst>
            <pc:docMk/>
            <pc:sldMk cId="1776710931" sldId="257"/>
            <ac:spMk id="2" creationId="{C5851339-780F-0EBC-6FE0-8941DE6FF891}"/>
          </ac:spMkLst>
        </pc:spChg>
        <pc:spChg chg="add del mod">
          <ac:chgData name="Саидова Фируза Махмадшарифовна" userId="S::stud144180@vyatsu.ru::08eb61ec-f431-4967-bc02-5b15fe77caa7" providerId="AD" clId="Web-{78D5AB8F-718F-C8F4-E36D-FAB85C9B684C}" dt="2022-11-18T09:21:53.595" v="10"/>
          <ac:spMkLst>
            <pc:docMk/>
            <pc:sldMk cId="1776710931" sldId="257"/>
            <ac:spMk id="4" creationId="{EED72A80-BC9D-4AD0-A808-F4B1E0C5B232}"/>
          </ac:spMkLst>
        </pc:spChg>
        <pc:spChg chg="mod">
          <ac:chgData name="Саидова Фируза Махмадшарифовна" userId="S::stud144180@vyatsu.ru::08eb61ec-f431-4967-bc02-5b15fe77caa7" providerId="AD" clId="Web-{78D5AB8F-718F-C8F4-E36D-FAB85C9B684C}" dt="2022-11-18T09:31:53.894" v="57" actId="20577"/>
          <ac:spMkLst>
            <pc:docMk/>
            <pc:sldMk cId="1776710931" sldId="257"/>
            <ac:spMk id="5" creationId="{A950C9F8-0B3C-450D-FDB4-7508A11CF0A3}"/>
          </ac:spMkLst>
        </pc:spChg>
      </pc:sldChg>
      <pc:sldChg chg="del">
        <pc:chgData name="Саидова Фируза Махмадшарифовна" userId="S::stud144180@vyatsu.ru::08eb61ec-f431-4967-bc02-5b15fe77caa7" providerId="AD" clId="Web-{78D5AB8F-718F-C8F4-E36D-FAB85C9B684C}" dt="2022-11-18T09:22:38.565" v="28"/>
        <pc:sldMkLst>
          <pc:docMk/>
          <pc:sldMk cId="1696757971" sldId="261"/>
        </pc:sldMkLst>
      </pc:sldChg>
      <pc:sldChg chg="addSp delSp modSp">
        <pc:chgData name="Саидова Фируза Махмадшарифовна" userId="S::stud144180@vyatsu.ru::08eb61ec-f431-4967-bc02-5b15fe77caa7" providerId="AD" clId="Web-{78D5AB8F-718F-C8F4-E36D-FAB85C9B684C}" dt="2022-11-18T09:23:15.660" v="32"/>
        <pc:sldMkLst>
          <pc:docMk/>
          <pc:sldMk cId="41731697" sldId="262"/>
        </pc:sldMkLst>
        <pc:spChg chg="del">
          <ac:chgData name="Саидова Фируза Махмадшарифовна" userId="S::stud144180@vyatsu.ru::08eb61ec-f431-4967-bc02-5b15fe77caa7" providerId="AD" clId="Web-{78D5AB8F-718F-C8F4-E36D-FAB85C9B684C}" dt="2022-11-18T09:23:09.769" v="31"/>
          <ac:spMkLst>
            <pc:docMk/>
            <pc:sldMk cId="41731697" sldId="262"/>
            <ac:spMk id="2" creationId="{17B4FFAD-DEAB-B931-59C4-EBF035A8BC27}"/>
          </ac:spMkLst>
        </pc:spChg>
        <pc:spChg chg="mod">
          <ac:chgData name="Саидова Фируза Махмадшарифовна" userId="S::stud144180@vyatsu.ru::08eb61ec-f431-4967-bc02-5b15fe77caa7" providerId="AD" clId="Web-{78D5AB8F-718F-C8F4-E36D-FAB85C9B684C}" dt="2022-11-18T09:22:18.127" v="24" actId="14100"/>
          <ac:spMkLst>
            <pc:docMk/>
            <pc:sldMk cId="41731697" sldId="262"/>
            <ac:spMk id="3" creationId="{B885DD31-D2F5-EA54-5BBD-B69D2E39B39B}"/>
          </ac:spMkLst>
        </pc:spChg>
        <pc:spChg chg="add del mod">
          <ac:chgData name="Саидова Фируза Махмадшарифовна" userId="S::stud144180@vyatsu.ru::08eb61ec-f431-4967-bc02-5b15fe77caa7" providerId="AD" clId="Web-{78D5AB8F-718F-C8F4-E36D-FAB85C9B684C}" dt="2022-11-18T09:23:15.660" v="32"/>
          <ac:spMkLst>
            <pc:docMk/>
            <pc:sldMk cId="41731697" sldId="262"/>
            <ac:spMk id="5" creationId="{E117B637-9A4B-6AB0-65B7-81658CD14E91}"/>
          </ac:spMkLst>
        </pc:spChg>
      </pc:sldChg>
      <pc:sldChg chg="addSp delSp modSp">
        <pc:chgData name="Саидова Фируза Махмадшарифовна" userId="S::stud144180@vyatsu.ru::08eb61ec-f431-4967-bc02-5b15fe77caa7" providerId="AD" clId="Web-{78D5AB8F-718F-C8F4-E36D-FAB85C9B684C}" dt="2022-11-18T09:23:41.020" v="34"/>
        <pc:sldMkLst>
          <pc:docMk/>
          <pc:sldMk cId="3726389814" sldId="263"/>
        </pc:sldMkLst>
        <pc:spChg chg="del">
          <ac:chgData name="Саидова Фируза Махмадшарифовна" userId="S::stud144180@vyatsu.ru::08eb61ec-f431-4967-bc02-5b15fe77caa7" providerId="AD" clId="Web-{78D5AB8F-718F-C8F4-E36D-FAB85C9B684C}" dt="2022-11-18T09:23:41.020" v="34"/>
          <ac:spMkLst>
            <pc:docMk/>
            <pc:sldMk cId="3726389814" sldId="263"/>
            <ac:spMk id="2" creationId="{C70E41EF-A804-2497-2D7E-14F7A001706F}"/>
          </ac:spMkLst>
        </pc:spChg>
        <pc:spChg chg="mod">
          <ac:chgData name="Саидова Фируза Махмадшарифовна" userId="S::stud144180@vyatsu.ru::08eb61ec-f431-4967-bc02-5b15fe77caa7" providerId="AD" clId="Web-{78D5AB8F-718F-C8F4-E36D-FAB85C9B684C}" dt="2022-11-18T09:23:27.582" v="33" actId="14100"/>
          <ac:spMkLst>
            <pc:docMk/>
            <pc:sldMk cId="3726389814" sldId="263"/>
            <ac:spMk id="3" creationId="{9D52EE1F-987B-DA38-6922-49244CE86181}"/>
          </ac:spMkLst>
        </pc:spChg>
        <pc:spChg chg="add mod">
          <ac:chgData name="Саидова Фируза Махмадшарифовна" userId="S::stud144180@vyatsu.ru::08eb61ec-f431-4967-bc02-5b15fe77caa7" providerId="AD" clId="Web-{78D5AB8F-718F-C8F4-E36D-FAB85C9B684C}" dt="2022-11-18T09:23:41.020" v="34"/>
          <ac:spMkLst>
            <pc:docMk/>
            <pc:sldMk cId="3726389814" sldId="263"/>
            <ac:spMk id="5" creationId="{F1C6C744-5C36-C54A-B7C4-3AB2128A58FA}"/>
          </ac:spMkLst>
        </pc:spChg>
      </pc:sldChg>
      <pc:sldChg chg="addSp delSp modSp">
        <pc:chgData name="Саидова Фируза Махмадшарифовна" userId="S::stud144180@vyatsu.ru::08eb61ec-f431-4967-bc02-5b15fe77caa7" providerId="AD" clId="Web-{78D5AB8F-718F-C8F4-E36D-FAB85C9B684C}" dt="2022-11-18T09:26:15.712" v="42"/>
        <pc:sldMkLst>
          <pc:docMk/>
          <pc:sldMk cId="3640420229" sldId="264"/>
        </pc:sldMkLst>
        <pc:spChg chg="del">
          <ac:chgData name="Саидова Фируза Махмадшарифовна" userId="S::stud144180@vyatsu.ru::08eb61ec-f431-4967-bc02-5b15fe77caa7" providerId="AD" clId="Web-{78D5AB8F-718F-C8F4-E36D-FAB85C9B684C}" dt="2022-11-18T09:26:09.181" v="41"/>
          <ac:spMkLst>
            <pc:docMk/>
            <pc:sldMk cId="3640420229" sldId="264"/>
            <ac:spMk id="2" creationId="{19A65005-190D-1572-26DC-F814432BA4A9}"/>
          </ac:spMkLst>
        </pc:spChg>
        <pc:spChg chg="mod">
          <ac:chgData name="Саидова Фируза Махмадшарифовна" userId="S::stud144180@vyatsu.ru::08eb61ec-f431-4967-bc02-5b15fe77caa7" providerId="AD" clId="Web-{78D5AB8F-718F-C8F4-E36D-FAB85C9B684C}" dt="2022-11-18T09:23:51.348" v="35" actId="14100"/>
          <ac:spMkLst>
            <pc:docMk/>
            <pc:sldMk cId="3640420229" sldId="264"/>
            <ac:spMk id="3" creationId="{81030AD9-15B0-B291-CC76-0EAB1C959180}"/>
          </ac:spMkLst>
        </pc:spChg>
        <pc:spChg chg="add del mod">
          <ac:chgData name="Саидова Фируза Махмадшарифовна" userId="S::stud144180@vyatsu.ru::08eb61ec-f431-4967-bc02-5b15fe77caa7" providerId="AD" clId="Web-{78D5AB8F-718F-C8F4-E36D-FAB85C9B684C}" dt="2022-11-18T09:26:15.712" v="42"/>
          <ac:spMkLst>
            <pc:docMk/>
            <pc:sldMk cId="3640420229" sldId="264"/>
            <ac:spMk id="5" creationId="{72023DEF-BB0D-EDE7-3DEA-DC65625E5EE9}"/>
          </ac:spMkLst>
        </pc:spChg>
      </pc:sldChg>
      <pc:sldChg chg="addSp delSp modSp">
        <pc:chgData name="Саидова Фируза Махмадшарифовна" userId="S::stud144180@vyatsu.ru::08eb61ec-f431-4967-bc02-5b15fe77caa7" providerId="AD" clId="Web-{78D5AB8F-718F-C8F4-E36D-FAB85C9B684C}" dt="2022-11-18T09:25:50.024" v="40"/>
        <pc:sldMkLst>
          <pc:docMk/>
          <pc:sldMk cId="276268129" sldId="265"/>
        </pc:sldMkLst>
        <pc:spChg chg="del">
          <ac:chgData name="Саидова Фируза Махмадшарифовна" userId="S::stud144180@vyatsu.ru::08eb61ec-f431-4967-bc02-5b15fe77caa7" providerId="AD" clId="Web-{78D5AB8F-718F-C8F4-E36D-FAB85C9B684C}" dt="2022-11-18T09:25:44.383" v="39"/>
          <ac:spMkLst>
            <pc:docMk/>
            <pc:sldMk cId="276268129" sldId="265"/>
            <ac:spMk id="2" creationId="{B8CA7787-DDF3-ADF5-DB5F-033EA7FFFD99}"/>
          </ac:spMkLst>
        </pc:spChg>
        <pc:spChg chg="mod">
          <ac:chgData name="Саидова Фируза Махмадшарифовна" userId="S::stud144180@vyatsu.ru::08eb61ec-f431-4967-bc02-5b15fe77caa7" providerId="AD" clId="Web-{78D5AB8F-718F-C8F4-E36D-FAB85C9B684C}" dt="2022-11-18T09:24:15.380" v="36" actId="14100"/>
          <ac:spMkLst>
            <pc:docMk/>
            <pc:sldMk cId="276268129" sldId="265"/>
            <ac:spMk id="3" creationId="{45F9037E-B5C8-2916-6E4B-A465466EE7A8}"/>
          </ac:spMkLst>
        </pc:spChg>
        <pc:spChg chg="add del mod">
          <ac:chgData name="Саидова Фируза Махмадшарифовна" userId="S::stud144180@vyatsu.ru::08eb61ec-f431-4967-bc02-5b15fe77caa7" providerId="AD" clId="Web-{78D5AB8F-718F-C8F4-E36D-FAB85C9B684C}" dt="2022-11-18T09:25:50.024" v="40"/>
          <ac:spMkLst>
            <pc:docMk/>
            <pc:sldMk cId="276268129" sldId="265"/>
            <ac:spMk id="5" creationId="{AE616B85-9AD1-6A7D-51B3-2A81C6A54A20}"/>
          </ac:spMkLst>
        </pc:spChg>
      </pc:sldChg>
      <pc:sldChg chg="addSp delSp modSp">
        <pc:chgData name="Саидова Фируза Махмадшарифовна" userId="S::stud144180@vyatsu.ru::08eb61ec-f431-4967-bc02-5b15fe77caa7" providerId="AD" clId="Web-{78D5AB8F-718F-C8F4-E36D-FAB85C9B684C}" dt="2022-11-18T09:25:10.632" v="38"/>
        <pc:sldMkLst>
          <pc:docMk/>
          <pc:sldMk cId="114494647" sldId="266"/>
        </pc:sldMkLst>
        <pc:spChg chg="del">
          <ac:chgData name="Саидова Фируза Махмадшарифовна" userId="S::stud144180@vyatsu.ru::08eb61ec-f431-4967-bc02-5b15fe77caa7" providerId="AD" clId="Web-{78D5AB8F-718F-C8F4-E36D-FAB85C9B684C}" dt="2022-11-18T09:25:05.554" v="37"/>
          <ac:spMkLst>
            <pc:docMk/>
            <pc:sldMk cId="114494647" sldId="266"/>
            <ac:spMk id="2" creationId="{1D200D9C-4274-1340-F44F-ABB7C3F5E46D}"/>
          </ac:spMkLst>
        </pc:spChg>
        <pc:spChg chg="add del mod">
          <ac:chgData name="Саидова Фируза Махмадшарифовна" userId="S::stud144180@vyatsu.ru::08eb61ec-f431-4967-bc02-5b15fe77caa7" providerId="AD" clId="Web-{78D5AB8F-718F-C8F4-E36D-FAB85C9B684C}" dt="2022-11-18T09:25:10.632" v="38"/>
          <ac:spMkLst>
            <pc:docMk/>
            <pc:sldMk cId="114494647" sldId="266"/>
            <ac:spMk id="5" creationId="{221BF97F-A37D-27F5-C61A-714770600702}"/>
          </ac:spMkLst>
        </pc:spChg>
      </pc:sldChg>
      <pc:sldChg chg="delSp modSp ord">
        <pc:chgData name="Саидова Фируза Махмадшарифовна" userId="S::stud144180@vyatsu.ru::08eb61ec-f431-4967-bc02-5b15fe77caa7" providerId="AD" clId="Web-{78D5AB8F-718F-C8F4-E36D-FAB85C9B684C}" dt="2022-11-18T09:28:34.138" v="48"/>
        <pc:sldMkLst>
          <pc:docMk/>
          <pc:sldMk cId="1698313541" sldId="268"/>
        </pc:sldMkLst>
        <pc:spChg chg="del mod">
          <ac:chgData name="Саидова Фируза Махмадшарифовна" userId="S::stud144180@vyatsu.ru::08eb61ec-f431-4967-bc02-5b15fe77caa7" providerId="AD" clId="Web-{78D5AB8F-718F-C8F4-E36D-FAB85C9B684C}" dt="2022-11-18T09:28:34.138" v="48"/>
          <ac:spMkLst>
            <pc:docMk/>
            <pc:sldMk cId="1698313541" sldId="268"/>
            <ac:spMk id="2" creationId="{BCEA13CB-5FD3-3A69-DCB0-44DFC6766236}"/>
          </ac:spMkLst>
        </pc:spChg>
        <pc:spChg chg="mod">
          <ac:chgData name="Саидова Фируза Махмадшарифовна" userId="S::stud144180@vyatsu.ru::08eb61ec-f431-4967-bc02-5b15fe77caa7" providerId="AD" clId="Web-{78D5AB8F-718F-C8F4-E36D-FAB85C9B684C}" dt="2022-11-18T09:28:07.043" v="47" actId="14100"/>
          <ac:spMkLst>
            <pc:docMk/>
            <pc:sldMk cId="1698313541" sldId="268"/>
            <ac:spMk id="3" creationId="{7AB2926D-555C-E864-C162-7F21A1984215}"/>
          </ac:spMkLst>
        </pc:spChg>
      </pc:sldChg>
      <pc:sldChg chg="addSp delSp modSp ord">
        <pc:chgData name="Саидова Фируза Махмадшарифовна" userId="S::stud144180@vyatsu.ru::08eb61ec-f431-4967-bc02-5b15fe77caa7" providerId="AD" clId="Web-{78D5AB8F-718F-C8F4-E36D-FAB85C9B684C}" dt="2022-11-18T09:27:53.152" v="45"/>
        <pc:sldMkLst>
          <pc:docMk/>
          <pc:sldMk cId="1175353195" sldId="269"/>
        </pc:sldMkLst>
        <pc:spChg chg="del">
          <ac:chgData name="Саидова Фируза Махмадшарифовна" userId="S::stud144180@vyatsu.ru::08eb61ec-f431-4967-bc02-5b15fe77caa7" providerId="AD" clId="Web-{78D5AB8F-718F-C8F4-E36D-FAB85C9B684C}" dt="2022-11-18T09:27:39.199" v="43"/>
          <ac:spMkLst>
            <pc:docMk/>
            <pc:sldMk cId="1175353195" sldId="269"/>
            <ac:spMk id="2" creationId="{CF917D4E-1548-071B-EF53-6DCF2BB646B9}"/>
          </ac:spMkLst>
        </pc:spChg>
        <pc:spChg chg="mod">
          <ac:chgData name="Саидова Фируза Махмадшарифовна" userId="S::stud144180@vyatsu.ru::08eb61ec-f431-4967-bc02-5b15fe77caa7" providerId="AD" clId="Web-{78D5AB8F-718F-C8F4-E36D-FAB85C9B684C}" dt="2022-11-18T09:27:47.152" v="44" actId="14100"/>
          <ac:spMkLst>
            <pc:docMk/>
            <pc:sldMk cId="1175353195" sldId="269"/>
            <ac:spMk id="3" creationId="{CE41CBC8-B691-6367-BC14-41352F8ED102}"/>
          </ac:spMkLst>
        </pc:spChg>
        <pc:spChg chg="add del mod">
          <ac:chgData name="Саидова Фируза Махмадшарифовна" userId="S::stud144180@vyatsu.ru::08eb61ec-f431-4967-bc02-5b15fe77caa7" providerId="AD" clId="Web-{78D5AB8F-718F-C8F4-E36D-FAB85C9B684C}" dt="2022-11-18T09:27:53.152" v="45"/>
          <ac:spMkLst>
            <pc:docMk/>
            <pc:sldMk cId="1175353195" sldId="269"/>
            <ac:spMk id="5" creationId="{1EDC7C2B-C747-A5F0-6B94-BFBB7522A013}"/>
          </ac:spMkLst>
        </pc:spChg>
      </pc:sldChg>
      <pc:sldChg chg="del">
        <pc:chgData name="Саидова Фируза Махмадшарифовна" userId="S::stud144180@vyatsu.ru::08eb61ec-f431-4967-bc02-5b15fe77caa7" providerId="AD" clId="Web-{78D5AB8F-718F-C8F4-E36D-FAB85C9B684C}" dt="2022-11-18T09:21:28.532" v="8"/>
        <pc:sldMkLst>
          <pc:docMk/>
          <pc:sldMk cId="2365874229" sldId="270"/>
        </pc:sldMkLst>
      </pc:sldChg>
      <pc:sldChg chg="modSp">
        <pc:chgData name="Саидова Фируза Махмадшарифовна" userId="S::stud144180@vyatsu.ru::08eb61ec-f431-4967-bc02-5b15fe77caa7" providerId="AD" clId="Web-{78D5AB8F-718F-C8F4-E36D-FAB85C9B684C}" dt="2022-11-18T09:20:57.843" v="3" actId="20577"/>
        <pc:sldMkLst>
          <pc:docMk/>
          <pc:sldMk cId="286839836" sldId="282"/>
        </pc:sldMkLst>
        <pc:spChg chg="mod">
          <ac:chgData name="Саидова Фируза Махмадшарифовна" userId="S::stud144180@vyatsu.ru::08eb61ec-f431-4967-bc02-5b15fe77caa7" providerId="AD" clId="Web-{78D5AB8F-718F-C8F4-E36D-FAB85C9B684C}" dt="2022-11-18T09:20:57.843" v="3" actId="20577"/>
          <ac:spMkLst>
            <pc:docMk/>
            <pc:sldMk cId="286839836" sldId="282"/>
            <ac:spMk id="2" creationId="{94722713-FBE2-B3C5-15F7-86B9260F1633}"/>
          </ac:spMkLst>
        </pc:spChg>
      </pc:sldChg>
      <pc:sldChg chg="addSp modSp mod setBg">
        <pc:chgData name="Саидова Фируза Махмадшарифовна" userId="S::stud144180@vyatsu.ru::08eb61ec-f431-4967-bc02-5b15fe77caa7" providerId="AD" clId="Web-{78D5AB8F-718F-C8F4-E36D-FAB85C9B684C}" dt="2022-11-18T09:21:13.891" v="6" actId="20577"/>
        <pc:sldMkLst>
          <pc:docMk/>
          <pc:sldMk cId="3144141276" sldId="283"/>
        </pc:sldMkLst>
        <pc:spChg chg="mod">
          <ac:chgData name="Саидова Фируза Махмадшарифовна" userId="S::stud144180@vyatsu.ru::08eb61ec-f431-4967-bc02-5b15fe77caa7" providerId="AD" clId="Web-{78D5AB8F-718F-C8F4-E36D-FAB85C9B684C}" dt="2022-11-18T09:21:13.891" v="6" actId="20577"/>
          <ac:spMkLst>
            <pc:docMk/>
            <pc:sldMk cId="3144141276" sldId="283"/>
            <ac:spMk id="2" creationId="{379B3D49-CFF6-0E69-6A20-15D74DBF027B}"/>
          </ac:spMkLst>
        </pc:spChg>
        <pc:spChg chg="mod">
          <ac:chgData name="Саидова Фируза Махмадшарифовна" userId="S::stud144180@vyatsu.ru::08eb61ec-f431-4967-bc02-5b15fe77caa7" providerId="AD" clId="Web-{78D5AB8F-718F-C8F4-E36D-FAB85C9B684C}" dt="2022-11-18T09:20:32.655" v="0"/>
          <ac:spMkLst>
            <pc:docMk/>
            <pc:sldMk cId="3144141276" sldId="283"/>
            <ac:spMk id="3" creationId="{14EB8130-A999-D9B7-A2B4-4B855B044F6F}"/>
          </ac:spMkLst>
        </pc:spChg>
        <pc:spChg chg="add">
          <ac:chgData name="Саидова Фируза Махмадшарифовна" userId="S::stud144180@vyatsu.ru::08eb61ec-f431-4967-bc02-5b15fe77caa7" providerId="AD" clId="Web-{78D5AB8F-718F-C8F4-E36D-FAB85C9B684C}" dt="2022-11-18T09:20:32.655" v="0"/>
          <ac:spMkLst>
            <pc:docMk/>
            <pc:sldMk cId="3144141276" sldId="283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78D5AB8F-718F-C8F4-E36D-FAB85C9B684C}" dt="2022-11-18T09:20:32.655" v="0"/>
          <ac:spMkLst>
            <pc:docMk/>
            <pc:sldMk cId="3144141276" sldId="283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78D5AB8F-718F-C8F4-E36D-FAB85C9B684C}" dt="2022-11-18T09:20:32.655" v="0"/>
          <ac:spMkLst>
            <pc:docMk/>
            <pc:sldMk cId="3144141276" sldId="283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78D5AB8F-718F-C8F4-E36D-FAB85C9B684C}" dt="2022-11-18T09:20:32.655" v="0"/>
          <ac:spMkLst>
            <pc:docMk/>
            <pc:sldMk cId="3144141276" sldId="283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78D5AB8F-718F-C8F4-E36D-FAB85C9B684C}" dt="2022-11-18T09:20:32.655" v="0"/>
          <ac:spMkLst>
            <pc:docMk/>
            <pc:sldMk cId="3144141276" sldId="283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78D5AB8F-718F-C8F4-E36D-FAB85C9B684C}" dt="2022-11-18T09:20:32.655" v="0"/>
          <ac:spMkLst>
            <pc:docMk/>
            <pc:sldMk cId="3144141276" sldId="283"/>
            <ac:spMk id="18" creationId="{6ED12BFC-A737-46AF-8411-481112D54B0C}"/>
          </ac:spMkLst>
        </pc:spChg>
      </pc:sldChg>
      <pc:sldChg chg="addSp modSp mod setBg">
        <pc:chgData name="Саидова Фируза Махмадшарифовна" userId="S::stud144180@vyatsu.ru::08eb61ec-f431-4967-bc02-5b15fe77caa7" providerId="AD" clId="Web-{78D5AB8F-718F-C8F4-E36D-FAB85C9B684C}" dt="2022-11-18T09:20:38.546" v="1"/>
        <pc:sldMkLst>
          <pc:docMk/>
          <pc:sldMk cId="3737371061" sldId="284"/>
        </pc:sldMkLst>
        <pc:spChg chg="mod">
          <ac:chgData name="Саидова Фируза Махмадшарифовна" userId="S::stud144180@vyatsu.ru::08eb61ec-f431-4967-bc02-5b15fe77caa7" providerId="AD" clId="Web-{78D5AB8F-718F-C8F4-E36D-FAB85C9B684C}" dt="2022-11-18T09:20:38.546" v="1"/>
          <ac:spMkLst>
            <pc:docMk/>
            <pc:sldMk cId="3737371061" sldId="284"/>
            <ac:spMk id="2" creationId="{FF45C081-9DBD-5D59-C626-43AABEE2C77E}"/>
          </ac:spMkLst>
        </pc:spChg>
        <pc:spChg chg="mod">
          <ac:chgData name="Саидова Фируза Махмадшарифовна" userId="S::stud144180@vyatsu.ru::08eb61ec-f431-4967-bc02-5b15fe77caa7" providerId="AD" clId="Web-{78D5AB8F-718F-C8F4-E36D-FAB85C9B684C}" dt="2022-11-18T09:20:38.546" v="1"/>
          <ac:spMkLst>
            <pc:docMk/>
            <pc:sldMk cId="3737371061" sldId="284"/>
            <ac:spMk id="3" creationId="{18D1B4E6-A5CD-369C-F9D1-ABF366950E76}"/>
          </ac:spMkLst>
        </pc:spChg>
        <pc:spChg chg="add">
          <ac:chgData name="Саидова Фируза Махмадшарифовна" userId="S::stud144180@vyatsu.ru::08eb61ec-f431-4967-bc02-5b15fe77caa7" providerId="AD" clId="Web-{78D5AB8F-718F-C8F4-E36D-FAB85C9B684C}" dt="2022-11-18T09:20:38.546" v="1"/>
          <ac:spMkLst>
            <pc:docMk/>
            <pc:sldMk cId="3737371061" sldId="284"/>
            <ac:spMk id="8" creationId="{D278ADA9-6383-4BDD-80D2-8899A402687B}"/>
          </ac:spMkLst>
        </pc:spChg>
        <pc:spChg chg="add">
          <ac:chgData name="Саидова Фируза Махмадшарифовна" userId="S::stud144180@vyatsu.ru::08eb61ec-f431-4967-bc02-5b15fe77caa7" providerId="AD" clId="Web-{78D5AB8F-718F-C8F4-E36D-FAB85C9B684C}" dt="2022-11-18T09:20:38.546" v="1"/>
          <ac:spMkLst>
            <pc:docMk/>
            <pc:sldMk cId="3737371061" sldId="284"/>
            <ac:spMk id="10" creationId="{484B7147-B0F6-40ED-B5A2-FF72BC8198B6}"/>
          </ac:spMkLst>
        </pc:spChg>
        <pc:spChg chg="add">
          <ac:chgData name="Саидова Фируза Махмадшарифовна" userId="S::stud144180@vyatsu.ru::08eb61ec-f431-4967-bc02-5b15fe77caa7" providerId="AD" clId="Web-{78D5AB8F-718F-C8F4-E36D-FAB85C9B684C}" dt="2022-11-18T09:20:38.546" v="1"/>
          <ac:spMkLst>
            <pc:docMk/>
            <pc:sldMk cId="3737371061" sldId="284"/>
            <ac:spMk id="12" creationId="{B36D2DE0-0628-4A9A-A59D-7BA8B5EB3022}"/>
          </ac:spMkLst>
        </pc:spChg>
        <pc:spChg chg="add">
          <ac:chgData name="Саидова Фируза Махмадшарифовна" userId="S::stud144180@vyatsu.ru::08eb61ec-f431-4967-bc02-5b15fe77caa7" providerId="AD" clId="Web-{78D5AB8F-718F-C8F4-E36D-FAB85C9B684C}" dt="2022-11-18T09:20:38.546" v="1"/>
          <ac:spMkLst>
            <pc:docMk/>
            <pc:sldMk cId="3737371061" sldId="284"/>
            <ac:spMk id="14" creationId="{48E405C9-94BE-41DA-928C-DEC9A8550E9F}"/>
          </ac:spMkLst>
        </pc:spChg>
        <pc:spChg chg="add">
          <ac:chgData name="Саидова Фируза Махмадшарифовна" userId="S::stud144180@vyatsu.ru::08eb61ec-f431-4967-bc02-5b15fe77caa7" providerId="AD" clId="Web-{78D5AB8F-718F-C8F4-E36D-FAB85C9B684C}" dt="2022-11-18T09:20:38.546" v="1"/>
          <ac:spMkLst>
            <pc:docMk/>
            <pc:sldMk cId="3737371061" sldId="284"/>
            <ac:spMk id="16" creationId="{D2091A72-D5BB-42AC-8FD3-F7747D90861E}"/>
          </ac:spMkLst>
        </pc:spChg>
        <pc:spChg chg="add">
          <ac:chgData name="Саидова Фируза Махмадшарифовна" userId="S::stud144180@vyatsu.ru::08eb61ec-f431-4967-bc02-5b15fe77caa7" providerId="AD" clId="Web-{78D5AB8F-718F-C8F4-E36D-FAB85C9B684C}" dt="2022-11-18T09:20:38.546" v="1"/>
          <ac:spMkLst>
            <pc:docMk/>
            <pc:sldMk cId="3737371061" sldId="284"/>
            <ac:spMk id="18" creationId="{6ED12BFC-A737-46AF-8411-481112D54B0C}"/>
          </ac:spMkLst>
        </pc:spChg>
      </pc:sldChg>
      <pc:sldChg chg="delSp modSp new">
        <pc:chgData name="Саидова Фируза Махмадшарифовна" userId="S::stud144180@vyatsu.ru::08eb61ec-f431-4967-bc02-5b15fe77caa7" providerId="AD" clId="Web-{78D5AB8F-718F-C8F4-E36D-FAB85C9B684C}" dt="2022-11-18T09:22:54.190" v="30"/>
        <pc:sldMkLst>
          <pc:docMk/>
          <pc:sldMk cId="2938940052" sldId="285"/>
        </pc:sldMkLst>
        <pc:spChg chg="del">
          <ac:chgData name="Саидова Фируза Махмадшарифовна" userId="S::stud144180@vyatsu.ru::08eb61ec-f431-4967-bc02-5b15fe77caa7" providerId="AD" clId="Web-{78D5AB8F-718F-C8F4-E36D-FAB85C9B684C}" dt="2022-11-18T09:22:54.190" v="30"/>
          <ac:spMkLst>
            <pc:docMk/>
            <pc:sldMk cId="2938940052" sldId="285"/>
            <ac:spMk id="2" creationId="{CEC4D683-AB06-7383-4D24-FD19858E43F6}"/>
          </ac:spMkLst>
        </pc:spChg>
        <pc:spChg chg="mod">
          <ac:chgData name="Саидова Фируза Махмадшарифовна" userId="S::stud144180@vyatsu.ru::08eb61ec-f431-4967-bc02-5b15fe77caa7" providerId="AD" clId="Web-{78D5AB8F-718F-C8F4-E36D-FAB85C9B684C}" dt="2022-11-18T09:22:44.612" v="29" actId="14100"/>
          <ac:spMkLst>
            <pc:docMk/>
            <pc:sldMk cId="2938940052" sldId="285"/>
            <ac:spMk id="3" creationId="{A7706100-A56B-8000-CC57-D426B859F4F0}"/>
          </ac:spMkLst>
        </pc:spChg>
      </pc:sldChg>
    </pc:docChg>
  </pc:docChgLst>
  <pc:docChgLst>
    <pc:chgData name="Саидова Фируза Махмадшарифовна" userId="S::stud144180@vyatsu.ru::08eb61ec-f431-4967-bc02-5b15fe77caa7" providerId="AD" clId="Web-{46DC9C57-CBB3-937F-8451-6A236BA21D9B}"/>
    <pc:docChg chg="delSld">
      <pc:chgData name="Саидова Фируза Махмадшарифовна" userId="S::stud144180@vyatsu.ru::08eb61ec-f431-4967-bc02-5b15fe77caa7" providerId="AD" clId="Web-{46DC9C57-CBB3-937F-8451-6A236BA21D9B}" dt="2022-11-26T08:22:58.773" v="3"/>
      <pc:docMkLst>
        <pc:docMk/>
      </pc:docMkLst>
      <pc:sldChg chg="del">
        <pc:chgData name="Саидова Фируза Махмадшарифовна" userId="S::stud144180@vyatsu.ru::08eb61ec-f431-4967-bc02-5b15fe77caa7" providerId="AD" clId="Web-{46DC9C57-CBB3-937F-8451-6A236BA21D9B}" dt="2022-11-26T08:22:39.913" v="0"/>
        <pc:sldMkLst>
          <pc:docMk/>
          <pc:sldMk cId="911828716" sldId="289"/>
        </pc:sldMkLst>
      </pc:sldChg>
      <pc:sldChg chg="del">
        <pc:chgData name="Саидова Фируза Махмадшарифовна" userId="S::stud144180@vyatsu.ru::08eb61ec-f431-4967-bc02-5b15fe77caa7" providerId="AD" clId="Web-{46DC9C57-CBB3-937F-8451-6A236BA21D9B}" dt="2022-11-26T08:22:46.679" v="1"/>
        <pc:sldMkLst>
          <pc:docMk/>
          <pc:sldMk cId="4005537059" sldId="290"/>
        </pc:sldMkLst>
      </pc:sldChg>
      <pc:sldChg chg="del">
        <pc:chgData name="Саидова Фируза Махмадшарифовна" userId="S::stud144180@vyatsu.ru::08eb61ec-f431-4967-bc02-5b15fe77caa7" providerId="AD" clId="Web-{46DC9C57-CBB3-937F-8451-6A236BA21D9B}" dt="2022-11-26T08:22:50.741" v="2"/>
        <pc:sldMkLst>
          <pc:docMk/>
          <pc:sldMk cId="1224196499" sldId="291"/>
        </pc:sldMkLst>
      </pc:sldChg>
      <pc:sldChg chg="del">
        <pc:chgData name="Саидова Фируза Махмадшарифовна" userId="S::stud144180@vyatsu.ru::08eb61ec-f431-4967-bc02-5b15fe77caa7" providerId="AD" clId="Web-{46DC9C57-CBB3-937F-8451-6A236BA21D9B}" dt="2022-11-26T08:22:58.773" v="3"/>
        <pc:sldMkLst>
          <pc:docMk/>
          <pc:sldMk cId="1485625566" sldId="292"/>
        </pc:sldMkLst>
      </pc:sldChg>
    </pc:docChg>
  </pc:docChgLst>
  <pc:docChgLst>
    <pc:chgData name="Саидова Фируза Махмадшарифовна" userId="S::stud144180@vyatsu.ru::08eb61ec-f431-4967-bc02-5b15fe77caa7" providerId="AD" clId="Web-{BA6E0545-5865-AA78-1287-102814626B70}"/>
    <pc:docChg chg="modSld">
      <pc:chgData name="Саидова Фируза Махмадшарифовна" userId="S::stud144180@vyatsu.ru::08eb61ec-f431-4967-bc02-5b15fe77caa7" providerId="AD" clId="Web-{BA6E0545-5865-AA78-1287-102814626B70}" dt="2023-04-19T12:59:23.136" v="36" actId="20577"/>
      <pc:docMkLst>
        <pc:docMk/>
      </pc:docMkLst>
      <pc:sldChg chg="modSp">
        <pc:chgData name="Саидова Фируза Махмадшарифовна" userId="S::stud144180@vyatsu.ru::08eb61ec-f431-4967-bc02-5b15fe77caa7" providerId="AD" clId="Web-{BA6E0545-5865-AA78-1287-102814626B70}" dt="2023-04-19T12:52:51.216" v="1" actId="20577"/>
        <pc:sldMkLst>
          <pc:docMk/>
          <pc:sldMk cId="1776710931" sldId="257"/>
        </pc:sldMkLst>
        <pc:spChg chg="mod">
          <ac:chgData name="Саидова Фируза Махмадшарифовна" userId="S::stud144180@vyatsu.ru::08eb61ec-f431-4967-bc02-5b15fe77caa7" providerId="AD" clId="Web-{BA6E0545-5865-AA78-1287-102814626B70}" dt="2023-04-19T12:52:51.216" v="1" actId="20577"/>
          <ac:spMkLst>
            <pc:docMk/>
            <pc:sldMk cId="1776710931" sldId="257"/>
            <ac:spMk id="5" creationId="{A950C9F8-0B3C-450D-FDB4-7508A11CF0A3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BA6E0545-5865-AA78-1287-102814626B70}" dt="2023-04-19T12:54:19.985" v="6" actId="20577"/>
        <pc:sldMkLst>
          <pc:docMk/>
          <pc:sldMk cId="41731697" sldId="262"/>
        </pc:sldMkLst>
        <pc:spChg chg="mod">
          <ac:chgData name="Саидова Фируза Махмадшарифовна" userId="S::stud144180@vyatsu.ru::08eb61ec-f431-4967-bc02-5b15fe77caa7" providerId="AD" clId="Web-{BA6E0545-5865-AA78-1287-102814626B70}" dt="2023-04-19T12:54:19.985" v="6" actId="20577"/>
          <ac:spMkLst>
            <pc:docMk/>
            <pc:sldMk cId="41731697" sldId="262"/>
            <ac:spMk id="3" creationId="{B885DD31-D2F5-EA54-5BBD-B69D2E39B39B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BA6E0545-5865-AA78-1287-102814626B70}" dt="2023-04-19T12:54:44.439" v="9" actId="20577"/>
        <pc:sldMkLst>
          <pc:docMk/>
          <pc:sldMk cId="3726389814" sldId="263"/>
        </pc:sldMkLst>
        <pc:spChg chg="mod">
          <ac:chgData name="Саидова Фируза Махмадшарифовна" userId="S::stud144180@vyatsu.ru::08eb61ec-f431-4967-bc02-5b15fe77caa7" providerId="AD" clId="Web-{BA6E0545-5865-AA78-1287-102814626B70}" dt="2023-04-19T12:54:44.439" v="9" actId="20577"/>
          <ac:spMkLst>
            <pc:docMk/>
            <pc:sldMk cId="3726389814" sldId="263"/>
            <ac:spMk id="3" creationId="{9D52EE1F-987B-DA38-6922-49244CE86181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BA6E0545-5865-AA78-1287-102814626B70}" dt="2023-04-19T12:55:41.878" v="13" actId="20577"/>
        <pc:sldMkLst>
          <pc:docMk/>
          <pc:sldMk cId="3640420229" sldId="264"/>
        </pc:sldMkLst>
        <pc:spChg chg="mod">
          <ac:chgData name="Саидова Фируза Махмадшарифовна" userId="S::stud144180@vyatsu.ru::08eb61ec-f431-4967-bc02-5b15fe77caa7" providerId="AD" clId="Web-{BA6E0545-5865-AA78-1287-102814626B70}" dt="2023-04-19T12:55:41.878" v="13" actId="20577"/>
          <ac:spMkLst>
            <pc:docMk/>
            <pc:sldMk cId="3640420229" sldId="264"/>
            <ac:spMk id="3" creationId="{81030AD9-15B0-B291-CC76-0EAB1C959180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BA6E0545-5865-AA78-1287-102814626B70}" dt="2023-04-19T12:56:23.239" v="19" actId="20577"/>
        <pc:sldMkLst>
          <pc:docMk/>
          <pc:sldMk cId="276268129" sldId="265"/>
        </pc:sldMkLst>
        <pc:spChg chg="mod">
          <ac:chgData name="Саидова Фируза Махмадшарифовна" userId="S::stud144180@vyatsu.ru::08eb61ec-f431-4967-bc02-5b15fe77caa7" providerId="AD" clId="Web-{BA6E0545-5865-AA78-1287-102814626B70}" dt="2023-04-19T12:56:23.239" v="19" actId="20577"/>
          <ac:spMkLst>
            <pc:docMk/>
            <pc:sldMk cId="276268129" sldId="265"/>
            <ac:spMk id="3" creationId="{45F9037E-B5C8-2916-6E4B-A465466EE7A8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BA6E0545-5865-AA78-1287-102814626B70}" dt="2023-04-19T12:57:01.084" v="22" actId="20577"/>
        <pc:sldMkLst>
          <pc:docMk/>
          <pc:sldMk cId="114494647" sldId="266"/>
        </pc:sldMkLst>
        <pc:spChg chg="mod">
          <ac:chgData name="Саидова Фируза Махмадшарифовна" userId="S::stud144180@vyatsu.ru::08eb61ec-f431-4967-bc02-5b15fe77caa7" providerId="AD" clId="Web-{BA6E0545-5865-AA78-1287-102814626B70}" dt="2023-04-19T12:57:01.084" v="22" actId="20577"/>
          <ac:spMkLst>
            <pc:docMk/>
            <pc:sldMk cId="114494647" sldId="266"/>
            <ac:spMk id="3" creationId="{671DC02F-85C9-3F09-644F-276EDCF34FC2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BA6E0545-5865-AA78-1287-102814626B70}" dt="2023-04-19T12:57:53.820" v="25" actId="20577"/>
        <pc:sldMkLst>
          <pc:docMk/>
          <pc:sldMk cId="1855958787" sldId="267"/>
        </pc:sldMkLst>
        <pc:spChg chg="mod">
          <ac:chgData name="Саидова Фируза Махмадшарифовна" userId="S::stud144180@vyatsu.ru::08eb61ec-f431-4967-bc02-5b15fe77caa7" providerId="AD" clId="Web-{BA6E0545-5865-AA78-1287-102814626B70}" dt="2023-04-19T12:57:53.820" v="25" actId="20577"/>
          <ac:spMkLst>
            <pc:docMk/>
            <pc:sldMk cId="1855958787" sldId="267"/>
            <ac:spMk id="3" creationId="{655DE374-C981-CC09-17F1-EF946443D3B2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BA6E0545-5865-AA78-1287-102814626B70}" dt="2023-04-19T12:58:43.119" v="31" actId="20577"/>
        <pc:sldMkLst>
          <pc:docMk/>
          <pc:sldMk cId="1698313541" sldId="268"/>
        </pc:sldMkLst>
        <pc:spChg chg="mod">
          <ac:chgData name="Саидова Фируза Махмадшарифовна" userId="S::stud144180@vyatsu.ru::08eb61ec-f431-4967-bc02-5b15fe77caa7" providerId="AD" clId="Web-{BA6E0545-5865-AA78-1287-102814626B70}" dt="2023-04-19T12:58:43.119" v="31" actId="20577"/>
          <ac:spMkLst>
            <pc:docMk/>
            <pc:sldMk cId="1698313541" sldId="268"/>
            <ac:spMk id="3" creationId="{7AB2926D-555C-E864-C162-7F21A1984215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BA6E0545-5865-AA78-1287-102814626B70}" dt="2023-04-19T12:59:23.136" v="36" actId="20577"/>
        <pc:sldMkLst>
          <pc:docMk/>
          <pc:sldMk cId="1175353195" sldId="269"/>
        </pc:sldMkLst>
        <pc:spChg chg="mod">
          <ac:chgData name="Саидова Фируза Махмадшарифовна" userId="S::stud144180@vyatsu.ru::08eb61ec-f431-4967-bc02-5b15fe77caa7" providerId="AD" clId="Web-{BA6E0545-5865-AA78-1287-102814626B70}" dt="2023-04-19T12:59:23.136" v="36" actId="20577"/>
          <ac:spMkLst>
            <pc:docMk/>
            <pc:sldMk cId="1175353195" sldId="269"/>
            <ac:spMk id="3" creationId="{CE41CBC8-B691-6367-BC14-41352F8ED102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BA6E0545-5865-AA78-1287-102814626B70}" dt="2023-04-19T12:54:29.251" v="7" actId="14100"/>
        <pc:sldMkLst>
          <pc:docMk/>
          <pc:sldMk cId="3114298396" sldId="275"/>
        </pc:sldMkLst>
        <pc:spChg chg="mod">
          <ac:chgData name="Саидова Фируза Махмадшарифовна" userId="S::stud144180@vyatsu.ru::08eb61ec-f431-4967-bc02-5b15fe77caa7" providerId="AD" clId="Web-{BA6E0545-5865-AA78-1287-102814626B70}" dt="2023-04-19T12:54:29.251" v="7" actId="14100"/>
          <ac:spMkLst>
            <pc:docMk/>
            <pc:sldMk cId="3114298396" sldId="275"/>
            <ac:spMk id="2" creationId="{C8528826-E3A6-1DC3-55C0-343B573069C0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BA6E0545-5865-AA78-1287-102814626B70}" dt="2023-04-19T12:55:00.736" v="10" actId="14100"/>
        <pc:sldMkLst>
          <pc:docMk/>
          <pc:sldMk cId="1988729885" sldId="278"/>
        </pc:sldMkLst>
        <pc:spChg chg="mod">
          <ac:chgData name="Саидова Фируза Махмадшарифовна" userId="S::stud144180@vyatsu.ru::08eb61ec-f431-4967-bc02-5b15fe77caa7" providerId="AD" clId="Web-{BA6E0545-5865-AA78-1287-102814626B70}" dt="2023-04-19T12:55:00.736" v="10" actId="14100"/>
          <ac:spMkLst>
            <pc:docMk/>
            <pc:sldMk cId="1988729885" sldId="278"/>
            <ac:spMk id="2" creationId="{5814598B-3ADF-B22E-F901-E4A741669A16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BA6E0545-5865-AA78-1287-102814626B70}" dt="2023-04-19T12:55:54.863" v="15" actId="14100"/>
        <pc:sldMkLst>
          <pc:docMk/>
          <pc:sldMk cId="1069916565" sldId="279"/>
        </pc:sldMkLst>
        <pc:spChg chg="mod">
          <ac:chgData name="Саидова Фируза Махмадшарифовна" userId="S::stud144180@vyatsu.ru::08eb61ec-f431-4967-bc02-5b15fe77caa7" providerId="AD" clId="Web-{BA6E0545-5865-AA78-1287-102814626B70}" dt="2023-04-19T12:55:54.863" v="15" actId="14100"/>
          <ac:spMkLst>
            <pc:docMk/>
            <pc:sldMk cId="1069916565" sldId="279"/>
            <ac:spMk id="2" creationId="{950D9B4C-1F03-24A2-85C7-95B859663564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BA6E0545-5865-AA78-1287-102814626B70}" dt="2023-04-19T12:56:43.505" v="20" actId="14100"/>
        <pc:sldMkLst>
          <pc:docMk/>
          <pc:sldMk cId="801920014" sldId="280"/>
        </pc:sldMkLst>
        <pc:spChg chg="mod">
          <ac:chgData name="Саидова Фируза Махмадшарифовна" userId="S::stud144180@vyatsu.ru::08eb61ec-f431-4967-bc02-5b15fe77caa7" providerId="AD" clId="Web-{BA6E0545-5865-AA78-1287-102814626B70}" dt="2023-04-19T12:56:43.505" v="20" actId="14100"/>
          <ac:spMkLst>
            <pc:docMk/>
            <pc:sldMk cId="801920014" sldId="280"/>
            <ac:spMk id="2" creationId="{FA5A5541-171C-257F-8EC6-C05D84A98507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BA6E0545-5865-AA78-1287-102814626B70}" dt="2023-04-19T12:57:35.273" v="23" actId="14100"/>
        <pc:sldMkLst>
          <pc:docMk/>
          <pc:sldMk cId="1041667858" sldId="281"/>
        </pc:sldMkLst>
        <pc:spChg chg="mod">
          <ac:chgData name="Саидова Фируза Махмадшарифовна" userId="S::stud144180@vyatsu.ru::08eb61ec-f431-4967-bc02-5b15fe77caa7" providerId="AD" clId="Web-{BA6E0545-5865-AA78-1287-102814626B70}" dt="2023-04-19T12:57:35.273" v="23" actId="14100"/>
          <ac:spMkLst>
            <pc:docMk/>
            <pc:sldMk cId="1041667858" sldId="281"/>
            <ac:spMk id="2" creationId="{B57F8AAF-7032-9288-45B8-4CC4947C0E2E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BA6E0545-5865-AA78-1287-102814626B70}" dt="2023-04-19T12:58:09.540" v="26" actId="14100"/>
        <pc:sldMkLst>
          <pc:docMk/>
          <pc:sldMk cId="286839836" sldId="282"/>
        </pc:sldMkLst>
        <pc:spChg chg="mod">
          <ac:chgData name="Саидова Фируза Махмадшарифовна" userId="S::stud144180@vyatsu.ru::08eb61ec-f431-4967-bc02-5b15fe77caa7" providerId="AD" clId="Web-{BA6E0545-5865-AA78-1287-102814626B70}" dt="2023-04-19T12:58:09.540" v="26" actId="14100"/>
          <ac:spMkLst>
            <pc:docMk/>
            <pc:sldMk cId="286839836" sldId="282"/>
            <ac:spMk id="2" creationId="{94722713-FBE2-B3C5-15F7-86B9260F1633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BA6E0545-5865-AA78-1287-102814626B70}" dt="2023-04-19T12:53:45.718" v="4" actId="20577"/>
        <pc:sldMkLst>
          <pc:docMk/>
          <pc:sldMk cId="2938940052" sldId="285"/>
        </pc:sldMkLst>
        <pc:spChg chg="mod">
          <ac:chgData name="Саидова Фируза Махмадшарифовна" userId="S::stud144180@vyatsu.ru::08eb61ec-f431-4967-bc02-5b15fe77caa7" providerId="AD" clId="Web-{BA6E0545-5865-AA78-1287-102814626B70}" dt="2023-04-19T12:53:45.718" v="4" actId="20577"/>
          <ac:spMkLst>
            <pc:docMk/>
            <pc:sldMk cId="2938940052" sldId="285"/>
            <ac:spMk id="3" creationId="{A7706100-A56B-8000-CC57-D426B859F4F0}"/>
          </ac:spMkLst>
        </pc:spChg>
      </pc:sldChg>
      <pc:sldChg chg="modSp">
        <pc:chgData name="Саидова Фируза Махмадшарифовна" userId="S::stud144180@vyatsu.ru::08eb61ec-f431-4967-bc02-5b15fe77caa7" providerId="AD" clId="Web-{BA6E0545-5865-AA78-1287-102814626B70}" dt="2023-04-19T12:53:15.030" v="2" actId="14100"/>
        <pc:sldMkLst>
          <pc:docMk/>
          <pc:sldMk cId="818740194" sldId="286"/>
        </pc:sldMkLst>
        <pc:spChg chg="mod">
          <ac:chgData name="Саидова Фируза Махмадшарифовна" userId="S::stud144180@vyatsu.ru::08eb61ec-f431-4967-bc02-5b15fe77caa7" providerId="AD" clId="Web-{BA6E0545-5865-AA78-1287-102814626B70}" dt="2023-04-19T12:53:15.030" v="2" actId="14100"/>
          <ac:spMkLst>
            <pc:docMk/>
            <pc:sldMk cId="818740194" sldId="286"/>
            <ac:spMk id="2" creationId="{EAD32F98-DB5D-6146-6A54-D0BF9CD9D85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642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247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141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906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147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580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950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877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496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678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2619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4/19/2023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825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657F69E0-C4B0-4BEC-A689-4F8D877F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Куча of тукседос">
            <a:extLst>
              <a:ext uri="{FF2B5EF4-FFF2-40B4-BE49-F238E27FC236}">
                <a16:creationId xmlns:a16="http://schemas.microsoft.com/office/drawing/2014/main" id="{2FC606E2-421C-560B-0689-617F404EE1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r="-1" b="15708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577FBE-2158-28B5-2399-38B9932773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63240"/>
          </a:xfrm>
        </p:spPr>
        <p:txBody>
          <a:bodyPr>
            <a:normAutofit/>
          </a:bodyPr>
          <a:lstStyle/>
          <a:p>
            <a:r>
              <a:rPr lang="ru-RU" sz="9600" dirty="0">
                <a:solidFill>
                  <a:srgbClr val="FFFFFF"/>
                </a:solidFill>
                <a:latin typeface="Times New Roman"/>
                <a:cs typeface="Times New Roman"/>
              </a:rPr>
              <a:t>Индустрия моды</a:t>
            </a:r>
            <a:endParaRPr lang="" sz="9600" dirty="0">
              <a:solidFill>
                <a:srgbClr val="FFFFFF"/>
              </a:solidFill>
              <a:latin typeface="Times New Roman"/>
              <a:cs typeface="Times New Roman"/>
            </a:endParaRPr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9F6380B4-6A1C-481E-8408-B4E6C75B9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368623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rgbClr val="FFFFFF">
              <a:alpha val="75000"/>
            </a:srgbClr>
          </a:solidFill>
          <a:ln w="44450" cap="rnd">
            <a:solidFill>
              <a:srgbClr val="FFFFFF">
                <a:alpha val="75000"/>
              </a:srgb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6470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030AD9-15B0-B291-CC76-0EAB1C9591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288919"/>
            <a:ext cx="5559723" cy="54356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" b="0" i="0" dirty="0">
                <a:effectLst/>
                <a:latin typeface="Times New Roman"/>
                <a:cs typeface="Times New Roman"/>
              </a:rPr>
              <a:t>Новая профессия сферы моды, появившаяся благодаря развитию интернета и социальных сетей. Модные блогеры делятся луками, пишут статьи о стиле, делают обзоры коллекций брендов или ассортимента магазинов, освещают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fashion</a:t>
            </a:r>
            <a:r>
              <a:rPr lang="" b="0" i="0" dirty="0">
                <a:effectLst/>
                <a:latin typeface="Times New Roman"/>
                <a:cs typeface="Times New Roman"/>
              </a:rPr>
              <a:t>-показы и рассказывают о современных тенденциях. Они создают собственный онлайн-журнал, выполняя обязанности журналиста, фотографа, стилиста, модели,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pr</a:t>
            </a:r>
            <a:r>
              <a:rPr lang="" b="0" i="0" dirty="0">
                <a:effectLst/>
                <a:latin typeface="Times New Roman"/>
                <a:cs typeface="Times New Roman"/>
              </a:rPr>
              <a:t>-менеджера и редактора.</a:t>
            </a:r>
            <a:endParaRPr lang="ru-RU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4202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0D9B4C-1F03-24A2-85C7-95B8596635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619447" cy="406627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latin typeface="Times New Roman"/>
                <a:ea typeface="+mj-lt"/>
                <a:cs typeface="+mj-lt"/>
              </a:rPr>
              <a:t>Сет-дизайнер</a:t>
            </a:r>
            <a:endParaRPr lang="ru-RU" dirty="0">
              <a:latin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9165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F9037E-B5C8-2916-6E4B-A465466EE7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475822"/>
            <a:ext cx="5631609" cy="5248785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dirty="0">
                <a:latin typeface="Times New Roman"/>
                <a:cs typeface="Times New Roman"/>
              </a:rPr>
              <a:t>Профессию</a:t>
            </a:r>
            <a:r>
              <a:rPr lang="" b="0" i="0" strike="noStrike" dirty="0">
                <a:effectLst/>
                <a:latin typeface="Times New Roman"/>
                <a:cs typeface="Times New Roman"/>
              </a:rPr>
              <a:t> </a:t>
            </a:r>
            <a:r>
              <a:rPr lang="" b="1" i="0" strike="noStrike" dirty="0">
                <a:effectLst/>
                <a:latin typeface="Times New Roman"/>
                <a:cs typeface="Times New Roman"/>
              </a:rPr>
              <a:t>сет-дизайнера</a:t>
            </a:r>
            <a:r>
              <a:rPr lang="" b="0" i="0" dirty="0">
                <a:effectLst/>
                <a:latin typeface="Times New Roman"/>
                <a:cs typeface="Times New Roman"/>
              </a:rPr>
              <a:t>, который отвечает за создание декораций, интерьеров и оформление мест фотосъемок, витрин, выставочных стендов и т.д. Это творческая работа, требующая внимательности к деталям, высокой работоспособности, общительности, знания колористики, понимания композиции, чувства стиля, а также технической подкованности</a:t>
            </a:r>
            <a:r>
              <a:rPr lang="" dirty="0">
                <a:latin typeface="Times New Roman"/>
                <a:cs typeface="Times New Roman"/>
              </a:rPr>
              <a:t>.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681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5A5541-171C-257F-8EC6-C05D84A985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619447" cy="40662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>
                <a:latin typeface="Times New Roman"/>
                <a:ea typeface="+mj-lt"/>
                <a:cs typeface="+mj-lt"/>
              </a:rPr>
              <a:t>Юрист</a:t>
            </a:r>
            <a:endParaRPr lang="ru-RU" dirty="0" err="1">
              <a:latin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920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1DC02F-85C9-3F09-644F-276EDCF34F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b="1" i="0" strike="noStrike" dirty="0">
                <a:effectLst/>
                <a:latin typeface="Times New Roman"/>
                <a:cs typeface="Times New Roman"/>
              </a:rPr>
              <a:t>Юристы сферы моды</a:t>
            </a:r>
            <a:r>
              <a:rPr lang="" b="1" i="0" dirty="0">
                <a:effectLst/>
                <a:latin typeface="Times New Roman"/>
                <a:cs typeface="Times New Roman"/>
              </a:rPr>
              <a:t> </a:t>
            </a:r>
            <a:r>
              <a:rPr lang="" b="0" i="0" dirty="0">
                <a:effectLst/>
                <a:latin typeface="Times New Roman"/>
                <a:cs typeface="Times New Roman"/>
              </a:rPr>
              <a:t>отличаются высокой квалификацией и отвечают за правовую сторону работы компаний: корпоративное право, интеллектуальную собственность, оплату труда, IT-технологии, договоры аренды и т.д. Они востребованы в брендах, бутиках, маркетинговых и консалтинговых агентствах, работающих с фэшн-компаниями.</a:t>
            </a:r>
            <a:endParaRPr lang="ru-RU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946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7F8AAF-7032-9288-45B8-4CC4947C0E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619447" cy="410940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>
                <a:latin typeface="Times New Roman"/>
                <a:ea typeface="+mj-lt"/>
                <a:cs typeface="+mj-lt"/>
              </a:rPr>
              <a:t>Бренд-менеджер</a:t>
            </a:r>
            <a:endParaRPr lang="ru-RU" dirty="0" err="1">
              <a:latin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6678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55DE374-C981-CC09-17F1-EF946443D3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151559"/>
            <a:ext cx="5257799" cy="4558671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Бренд-менеджеры </a:t>
            </a:r>
            <a:r>
              <a:rPr lang="" b="0" i="0" dirty="0">
                <a:effectLst/>
                <a:latin typeface="Times New Roman"/>
                <a:cs typeface="Times New Roman"/>
              </a:rPr>
              <a:t>незаменимые винтики индустрии моды, которые участвуют в разработке ДНК и имиджа марки и продумывают эффективные стратегии продвижения бренда. Они проводят исследования рынка, анализируют конкурентов, отслеживают тенденции, определяют целевого покупателя, а также тесно сотрудничают со специалистами по маркетингу и рекламе. 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59587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722713-FBE2-B3C5-15F7-86B9260F16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619447" cy="410940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>
                <a:latin typeface="Times New Roman"/>
                <a:ea typeface="+mj-lt"/>
                <a:cs typeface="+mj-lt"/>
              </a:rPr>
              <a:t>Мерчендайзер</a:t>
            </a:r>
            <a:endParaRPr lang="ru-RU" dirty="0" err="1">
              <a:latin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398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AB2926D-555C-E864-C162-7F21A19842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dirty="0">
                <a:latin typeface="Times New Roman"/>
                <a:cs typeface="Times New Roman"/>
              </a:rPr>
              <a:t>Профессия </a:t>
            </a:r>
            <a:r>
              <a:rPr lang="ru-RU" b="1" dirty="0" err="1">
                <a:latin typeface="Times New Roman"/>
                <a:cs typeface="Times New Roman"/>
              </a:rPr>
              <a:t>мерчендайзера</a:t>
            </a:r>
            <a:r>
              <a:rPr lang="ru-RU" dirty="0">
                <a:latin typeface="Times New Roman"/>
                <a:cs typeface="Times New Roman"/>
              </a:rPr>
              <a:t> подходит тем, кто хочет объединить творческое начало и страсть к бизнес-процессам. Такие специалисты отвечают за увеличение прибыли компании посредством проработки внешнего вида витрин (онлайн и офлайн), участия в закупках товара и определении ассортимента. Они прогнозируют модные тенденции, исследуют рыночные тренды и изучают потребности потенциальных покупателей. </a:t>
            </a:r>
            <a:endParaRPr lang="ru-RU">
              <a:latin typeface="Times New Roman"/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3135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9B3D49-CFF6-0E69-6A20-15D74DBF02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43145" y="1380754"/>
            <a:ext cx="5763219" cy="406626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>
                <a:latin typeface="Times New Roman"/>
                <a:ea typeface="+mj-lt"/>
                <a:cs typeface="+mj-lt"/>
              </a:rPr>
              <a:t>Конструктор</a:t>
            </a:r>
            <a:r>
              <a:rPr lang="en-US" dirty="0">
                <a:latin typeface="Times New Roman"/>
                <a:ea typeface="+mj-lt"/>
                <a:cs typeface="+mj-lt"/>
              </a:rPr>
              <a:t> </a:t>
            </a:r>
            <a:r>
              <a:rPr lang="en-US" dirty="0" err="1">
                <a:latin typeface="Times New Roman"/>
                <a:ea typeface="+mj-lt"/>
                <a:cs typeface="+mj-lt"/>
              </a:rPr>
              <a:t>одежды</a:t>
            </a:r>
            <a:endParaRPr lang="ru-RU" dirty="0" err="1">
              <a:latin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141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A950C9F8-0B3C-450D-FDB4-7508A11CF0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" b="1" dirty="0">
                <a:latin typeface="Times New Roman"/>
                <a:cs typeface="Times New Roman"/>
              </a:rPr>
              <a:t>Индустрия моды</a:t>
            </a:r>
            <a:r>
              <a:rPr lang="" dirty="0">
                <a:latin typeface="Times New Roman"/>
                <a:cs typeface="Times New Roman"/>
              </a:rPr>
              <a:t>-это</a:t>
            </a:r>
            <a:r>
              <a:rPr lang="" b="0" i="0" dirty="0">
                <a:effectLst/>
                <a:latin typeface="Times New Roman"/>
                <a:cs typeface="Times New Roman"/>
              </a:rPr>
              <a:t> определённый сектор экономики, включающий в себя производство и сбыт товаров, сопряжённые секторы и потребительскую аудиторию.</a:t>
            </a:r>
            <a:r>
              <a:rPr lang="" dirty="0">
                <a:latin typeface="Times New Roman"/>
                <a:cs typeface="Times New Roman"/>
              </a:rPr>
              <a:t> </a:t>
            </a:r>
            <a:endParaRPr lang="ru-RU">
              <a:latin typeface="Times New Roman"/>
              <a:cs typeface="Calibri" panose="020F0502020204030204"/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7109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E41CBC8-B691-6367-BC14-41352F8ED1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Конструктор </a:t>
            </a:r>
            <a:r>
              <a:rPr lang="" b="1" dirty="0">
                <a:latin typeface="Times New Roman"/>
                <a:cs typeface="Times New Roman"/>
              </a:rPr>
              <a:t>одежды</a:t>
            </a:r>
            <a:r>
              <a:rPr lang="" dirty="0">
                <a:latin typeface="Times New Roman"/>
                <a:cs typeface="Times New Roman"/>
              </a:rPr>
              <a:t>-это</a:t>
            </a:r>
            <a:r>
              <a:rPr lang="" b="0" i="0" dirty="0">
                <a:effectLst/>
                <a:latin typeface="Times New Roman"/>
                <a:cs typeface="Times New Roman"/>
              </a:rPr>
              <a:t> «фэшн-инженер», воплощающий задумки и эскизы дизайнера в выкройки и лекала.</a:t>
            </a:r>
            <a:r>
              <a:rPr lang="" dirty="0">
                <a:latin typeface="Times New Roman"/>
                <a:cs typeface="Times New Roman"/>
              </a:rPr>
              <a:t> </a:t>
            </a:r>
            <a:r>
              <a:rPr lang="" b="0" i="0" dirty="0">
                <a:effectLst/>
                <a:latin typeface="Times New Roman"/>
                <a:cs typeface="Times New Roman"/>
              </a:rPr>
              <a:t>Он прорабатывает все нюансы моделей, учитывая особенности драпировки тканей, припусков, обработки краев и срезов и многое другое. Функционал специалистов зависит от конкретной компании.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5353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D32F98-DB5D-6146-6A54-D0BF9CD9D8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705711" cy="409502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cs typeface="Calibri Light"/>
              </a:rPr>
              <a:t>Байер</a:t>
            </a:r>
          </a:p>
        </p:txBody>
      </p:sp>
      <p:sp>
        <p:nvSpPr>
          <p:cNvPr id="29" name="Arc 28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740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706100-A56B-8000-CC57-D426B859F4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en-US" b="1" dirty="0" err="1">
                <a:latin typeface="Times New Roman"/>
                <a:ea typeface="+mn-lt"/>
                <a:cs typeface="+mn-lt"/>
              </a:rPr>
              <a:t>Специалист</a:t>
            </a:r>
            <a:r>
              <a:rPr lang="en-US" b="1" dirty="0">
                <a:latin typeface="Times New Roman"/>
                <a:ea typeface="+mn-lt"/>
                <a:cs typeface="+mn-lt"/>
              </a:rPr>
              <a:t> </a:t>
            </a:r>
            <a:r>
              <a:rPr lang="en-US" b="1" dirty="0" err="1">
                <a:latin typeface="Times New Roman"/>
                <a:ea typeface="+mn-lt"/>
                <a:cs typeface="+mn-lt"/>
              </a:rPr>
              <a:t>по</a:t>
            </a:r>
            <a:r>
              <a:rPr lang="en-US" b="1" dirty="0">
                <a:latin typeface="Times New Roman"/>
                <a:ea typeface="+mn-lt"/>
                <a:cs typeface="+mn-lt"/>
              </a:rPr>
              <a:t> </a:t>
            </a:r>
            <a:r>
              <a:rPr lang="en-US" b="1" dirty="0" err="1">
                <a:latin typeface="Times New Roman"/>
                <a:ea typeface="+mn-lt"/>
                <a:cs typeface="+mn-lt"/>
              </a:rPr>
              <a:t>закупкам</a:t>
            </a:r>
            <a:r>
              <a:rPr lang="en-US" b="1" dirty="0">
                <a:latin typeface="Times New Roman"/>
                <a:ea typeface="+mn-lt"/>
                <a:cs typeface="+mn-lt"/>
              </a:rPr>
              <a:t> </a:t>
            </a:r>
            <a:r>
              <a:rPr lang="en-US" b="1" dirty="0" err="1">
                <a:latin typeface="Times New Roman"/>
                <a:ea typeface="+mn-lt"/>
                <a:cs typeface="+mn-lt"/>
              </a:rPr>
              <a:t>одежды</a:t>
            </a:r>
            <a:r>
              <a:rPr lang="en-US" b="1" dirty="0">
                <a:latin typeface="Times New Roman"/>
                <a:ea typeface="+mn-lt"/>
                <a:cs typeface="+mn-lt"/>
              </a:rPr>
              <a:t> </a:t>
            </a:r>
            <a:r>
              <a:rPr lang="en-US" b="1" dirty="0" err="1">
                <a:latin typeface="Times New Roman"/>
                <a:ea typeface="+mn-lt"/>
                <a:cs typeface="+mn-lt"/>
              </a:rPr>
              <a:t>или</a:t>
            </a:r>
            <a:r>
              <a:rPr lang="en-US" b="1" dirty="0">
                <a:latin typeface="Times New Roman"/>
                <a:ea typeface="+mn-lt"/>
                <a:cs typeface="+mn-lt"/>
              </a:rPr>
              <a:t> </a:t>
            </a:r>
            <a:r>
              <a:rPr lang="en-US" b="1" dirty="0" err="1">
                <a:latin typeface="Times New Roman"/>
                <a:ea typeface="+mn-lt"/>
                <a:cs typeface="+mn-lt"/>
              </a:rPr>
              <a:t>модный</a:t>
            </a:r>
            <a:r>
              <a:rPr lang="en-US" b="1" dirty="0">
                <a:latin typeface="Times New Roman"/>
                <a:ea typeface="+mn-lt"/>
                <a:cs typeface="+mn-lt"/>
              </a:rPr>
              <a:t> </a:t>
            </a:r>
            <a:r>
              <a:rPr lang="en-US" b="1" dirty="0" err="1">
                <a:latin typeface="Times New Roman"/>
                <a:ea typeface="+mn-lt"/>
                <a:cs typeface="+mn-lt"/>
              </a:rPr>
              <a:t>байер</a:t>
            </a:r>
            <a:r>
              <a:rPr lang="en-US" b="1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>
                <a:latin typeface="Times New Roman"/>
                <a:ea typeface="+mn-lt"/>
                <a:cs typeface="+mn-lt"/>
              </a:rPr>
              <a:t>–</a:t>
            </a:r>
            <a:r>
              <a:rPr lang="en-US" dirty="0" err="1">
                <a:latin typeface="Times New Roman"/>
                <a:ea typeface="+mn-lt"/>
                <a:cs typeface="+mn-lt"/>
              </a:rPr>
              <a:t>наиважнейшая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профессия</a:t>
            </a:r>
            <a:r>
              <a:rPr lang="en-US" dirty="0">
                <a:latin typeface="Times New Roman"/>
                <a:ea typeface="+mn-lt"/>
                <a:cs typeface="+mn-lt"/>
              </a:rPr>
              <a:t> в fashion-</a:t>
            </a:r>
            <a:r>
              <a:rPr lang="en-US" dirty="0" err="1">
                <a:latin typeface="Times New Roman"/>
                <a:ea typeface="+mn-lt"/>
                <a:cs typeface="+mn-lt"/>
              </a:rPr>
              <a:t>индустрии</a:t>
            </a:r>
            <a:r>
              <a:rPr lang="en-US" dirty="0">
                <a:latin typeface="Times New Roman"/>
                <a:ea typeface="+mn-lt"/>
                <a:cs typeface="+mn-lt"/>
              </a:rPr>
              <a:t>. </a:t>
            </a:r>
            <a:r>
              <a:rPr lang="en-US" dirty="0" err="1">
                <a:latin typeface="Times New Roman"/>
                <a:ea typeface="+mn-lt"/>
                <a:cs typeface="+mn-lt"/>
              </a:rPr>
              <a:t>Именно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он</a:t>
            </a:r>
            <a:r>
              <a:rPr lang="en-US" dirty="0">
                <a:latin typeface="Times New Roman"/>
                <a:ea typeface="+mn-lt"/>
                <a:cs typeface="+mn-lt"/>
              </a:rPr>
              <a:t> </a:t>
            </a:r>
            <a:r>
              <a:rPr lang="en-US" dirty="0" err="1">
                <a:latin typeface="Times New Roman"/>
                <a:ea typeface="+mn-lt"/>
                <a:cs typeface="+mn-lt"/>
              </a:rPr>
              <a:t>отвечает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за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ассортимент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вещей</a:t>
            </a:r>
            <a:r>
              <a:rPr lang="en-US" dirty="0">
                <a:latin typeface="Times New Roman"/>
                <a:ea typeface="+mn-lt"/>
                <a:cs typeface="+mn-lt"/>
              </a:rPr>
              <a:t>, </a:t>
            </a:r>
            <a:r>
              <a:rPr lang="en-US" dirty="0" err="1">
                <a:latin typeface="Times New Roman"/>
                <a:ea typeface="+mn-lt"/>
                <a:cs typeface="+mn-lt"/>
              </a:rPr>
              <a:t>представленный</a:t>
            </a:r>
            <a:r>
              <a:rPr lang="en-US" dirty="0">
                <a:latin typeface="Times New Roman"/>
                <a:ea typeface="+mn-lt"/>
                <a:cs typeface="+mn-lt"/>
              </a:rPr>
              <a:t> в </a:t>
            </a:r>
            <a:r>
              <a:rPr lang="en-US" dirty="0" err="1">
                <a:latin typeface="Times New Roman"/>
                <a:ea typeface="+mn-lt"/>
                <a:cs typeface="+mn-lt"/>
              </a:rPr>
              <a:t>бутиках</a:t>
            </a:r>
            <a:r>
              <a:rPr lang="en-US" dirty="0">
                <a:latin typeface="Times New Roman"/>
                <a:ea typeface="+mn-lt"/>
                <a:cs typeface="+mn-lt"/>
              </a:rPr>
              <a:t>, </a:t>
            </a:r>
            <a:r>
              <a:rPr lang="en-US" dirty="0" err="1">
                <a:latin typeface="Times New Roman"/>
                <a:ea typeface="+mn-lt"/>
                <a:cs typeface="+mn-lt"/>
              </a:rPr>
              <a:t>магазинах</a:t>
            </a:r>
            <a:r>
              <a:rPr lang="en-US" dirty="0">
                <a:latin typeface="Times New Roman"/>
                <a:ea typeface="+mn-lt"/>
                <a:cs typeface="+mn-lt"/>
              </a:rPr>
              <a:t>, </a:t>
            </a:r>
            <a:r>
              <a:rPr lang="en-US" dirty="0" err="1">
                <a:latin typeface="Times New Roman"/>
                <a:ea typeface="+mn-lt"/>
                <a:cs typeface="+mn-lt"/>
              </a:rPr>
              <a:t>универмагах</a:t>
            </a:r>
            <a:r>
              <a:rPr lang="en-US" dirty="0">
                <a:latin typeface="Times New Roman"/>
                <a:ea typeface="+mn-lt"/>
                <a:cs typeface="+mn-lt"/>
              </a:rPr>
              <a:t> и </a:t>
            </a:r>
            <a:r>
              <a:rPr lang="en-US" dirty="0" err="1">
                <a:latin typeface="Times New Roman"/>
                <a:ea typeface="+mn-lt"/>
                <a:cs typeface="+mn-lt"/>
              </a:rPr>
              <a:t>торговых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центрах</a:t>
            </a:r>
            <a:r>
              <a:rPr lang="en-US" dirty="0">
                <a:latin typeface="Times New Roman"/>
                <a:ea typeface="+mn-lt"/>
                <a:cs typeface="+mn-lt"/>
              </a:rPr>
              <a:t>. </a:t>
            </a:r>
            <a:r>
              <a:rPr lang="en-US" dirty="0" err="1">
                <a:latin typeface="Times New Roman"/>
                <a:ea typeface="+mn-lt"/>
                <a:cs typeface="+mn-lt"/>
              </a:rPr>
              <a:t>Байер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по</a:t>
            </a:r>
            <a:r>
              <a:rPr lang="en-US" dirty="0">
                <a:latin typeface="Times New Roman"/>
                <a:ea typeface="+mn-lt"/>
                <a:cs typeface="+mn-lt"/>
              </a:rPr>
              <a:t> </a:t>
            </a:r>
            <a:r>
              <a:rPr lang="en-US" dirty="0" err="1">
                <a:latin typeface="Times New Roman"/>
                <a:ea typeface="+mn-lt"/>
                <a:cs typeface="+mn-lt"/>
              </a:rPr>
              <a:t>закупкам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одежды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востребован</a:t>
            </a:r>
            <a:r>
              <a:rPr lang="en-US" dirty="0">
                <a:latin typeface="Times New Roman"/>
                <a:ea typeface="+mn-lt"/>
                <a:cs typeface="+mn-lt"/>
              </a:rPr>
              <a:t> в </a:t>
            </a:r>
            <a:r>
              <a:rPr lang="en-US" dirty="0" err="1">
                <a:latin typeface="Times New Roman"/>
                <a:ea typeface="+mn-lt"/>
                <a:cs typeface="+mn-lt"/>
              </a:rPr>
              <a:t>самых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разных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компаниях</a:t>
            </a:r>
            <a:r>
              <a:rPr lang="en-US" dirty="0">
                <a:latin typeface="Times New Roman"/>
                <a:ea typeface="+mn-lt"/>
                <a:cs typeface="+mn-lt"/>
              </a:rPr>
              <a:t> </a:t>
            </a:r>
            <a:r>
              <a:rPr lang="en-US" dirty="0" err="1">
                <a:latin typeface="Times New Roman"/>
                <a:ea typeface="+mn-lt"/>
                <a:cs typeface="+mn-lt"/>
              </a:rPr>
              <a:t>отрасли</a:t>
            </a:r>
            <a:r>
              <a:rPr lang="en-US" dirty="0">
                <a:latin typeface="Times New Roman"/>
                <a:ea typeface="+mn-lt"/>
                <a:cs typeface="+mn-lt"/>
              </a:rPr>
              <a:t> и </a:t>
            </a:r>
            <a:r>
              <a:rPr lang="en-US" dirty="0" err="1">
                <a:latin typeface="Times New Roman"/>
                <a:ea typeface="+mn-lt"/>
                <a:cs typeface="+mn-lt"/>
              </a:rPr>
              <a:t>непосредственно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влияет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на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финансовую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прибыль</a:t>
            </a:r>
            <a:r>
              <a:rPr lang="en-US" dirty="0">
                <a:latin typeface="Times New Roman"/>
                <a:ea typeface="+mn-lt"/>
                <a:cs typeface="+mn-lt"/>
              </a:rPr>
              <a:t> и </a:t>
            </a:r>
            <a:r>
              <a:rPr lang="en-US" dirty="0" err="1">
                <a:latin typeface="Times New Roman"/>
                <a:ea typeface="+mn-lt"/>
                <a:cs typeface="+mn-lt"/>
              </a:rPr>
              <a:t>любовь</a:t>
            </a:r>
            <a:r>
              <a:rPr lang="en-US" dirty="0">
                <a:latin typeface="Times New Roman"/>
                <a:ea typeface="+mn-lt"/>
                <a:cs typeface="+mn-lt"/>
              </a:rPr>
              <a:t> </a:t>
            </a:r>
            <a:r>
              <a:rPr lang="en-US" dirty="0" err="1">
                <a:latin typeface="Times New Roman"/>
                <a:ea typeface="+mn-lt"/>
                <a:cs typeface="+mn-lt"/>
              </a:rPr>
              <a:t>покупателей</a:t>
            </a:r>
            <a:r>
              <a:rPr lang="en-US" dirty="0">
                <a:latin typeface="Times New Roman"/>
                <a:ea typeface="+mn-lt"/>
                <a:cs typeface="+mn-lt"/>
              </a:rPr>
              <a:t> к </a:t>
            </a:r>
            <a:r>
              <a:rPr lang="en-US" dirty="0" err="1">
                <a:latin typeface="Times New Roman"/>
                <a:ea typeface="+mn-lt"/>
                <a:cs typeface="+mn-lt"/>
              </a:rPr>
              <a:t>бренду</a:t>
            </a:r>
            <a:r>
              <a:rPr lang="en-US" dirty="0">
                <a:latin typeface="Times New Roman"/>
                <a:ea typeface="+mn-lt"/>
                <a:cs typeface="+mn-lt"/>
              </a:rPr>
              <a:t>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8940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2C3E43-3C91-8BB2-4A7C-F7283D5347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0662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>
                <a:latin typeface="Times New Roman"/>
                <a:ea typeface="+mj-lt"/>
                <a:cs typeface="+mj-lt"/>
              </a:rPr>
              <a:t>Модный</a:t>
            </a:r>
            <a:r>
              <a:rPr lang="en-US" dirty="0">
                <a:latin typeface="Times New Roman"/>
                <a:ea typeface="+mj-lt"/>
                <a:cs typeface="+mj-lt"/>
              </a:rPr>
              <a:t> </a:t>
            </a:r>
            <a:r>
              <a:rPr lang="en-US" dirty="0" err="1">
                <a:latin typeface="Times New Roman"/>
                <a:ea typeface="+mj-lt"/>
                <a:cs typeface="+mj-lt"/>
              </a:rPr>
              <a:t>дизайнер</a:t>
            </a:r>
            <a:endParaRPr lang="ru-RU" dirty="0" err="1">
              <a:latin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765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85DD31-D2F5-EA54-5BBD-B69D2E39B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Модные дизайнеры</a:t>
            </a:r>
            <a:r>
              <a:rPr lang="" b="0" i="0" dirty="0">
                <a:effectLst/>
                <a:latin typeface="Times New Roman"/>
                <a:cs typeface="Times New Roman"/>
              </a:rPr>
              <a:t> работают над коллекциями одежды и аксессуаров. Профессия требует творческого склада ума, безграничной фантазии, развитого чувства стиля и хорошего вкуса. Важно понимание бизнес-процессов фэшн-отрасли, а также умение чувствовать современные тенденции и потребности клиентов.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1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528826-E3A6-1DC3-55C0-343B573069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662579" cy="40662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>
                <a:latin typeface="Times New Roman"/>
                <a:ea typeface="+mj-lt"/>
                <a:cs typeface="+mj-lt"/>
              </a:rPr>
              <a:t>Стилист</a:t>
            </a:r>
            <a:endParaRPr lang="ru-RU" dirty="0" err="1">
              <a:latin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2983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52EE1F-987B-DA38-6922-49244CE86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b="1" dirty="0">
                <a:latin typeface="Times New Roman"/>
                <a:cs typeface="Times New Roman"/>
              </a:rPr>
              <a:t>Стилист</a:t>
            </a:r>
            <a:r>
              <a:rPr lang="" dirty="0">
                <a:latin typeface="Times New Roman"/>
                <a:cs typeface="Times New Roman"/>
              </a:rPr>
              <a:t>- специалисты</a:t>
            </a:r>
            <a:r>
              <a:rPr lang="" b="0" i="0" dirty="0">
                <a:effectLst/>
                <a:latin typeface="Times New Roman"/>
                <a:cs typeface="Times New Roman"/>
              </a:rPr>
              <a:t> востребованы в журналах, брендах, бутиках, на телевидении и отвечают за разработку модных образов для фотосессий, съемок видео и других целей. Многие работают с частными клиентами, подбирая гардероб с учетом цветотипа, особенностей фигуры, социального статуса и характера человека.</a:t>
            </a:r>
            <a:r>
              <a:rPr lang="" dirty="0">
                <a:latin typeface="Times New Roman"/>
                <a:cs typeface="Times New Roman"/>
              </a:rPr>
              <a:t> 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3898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14598B-3ADF-B22E-F901-E4A741669A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619447" cy="40662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>
                <a:latin typeface="Times New Roman"/>
                <a:ea typeface="+mj-lt"/>
                <a:cs typeface="+mj-lt"/>
              </a:rPr>
              <a:t>Фэшн-блогер</a:t>
            </a:r>
            <a:endParaRPr lang="ru-RU" dirty="0" err="1">
              <a:latin typeface="Times New Roman"/>
              <a:ea typeface="+mj-lt"/>
              <a:cs typeface="+mj-l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7298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20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Индустрия моды</vt:lpstr>
      <vt:lpstr>Презентация PowerPoint</vt:lpstr>
      <vt:lpstr>Байер</vt:lpstr>
      <vt:lpstr>Презентация PowerPoint</vt:lpstr>
      <vt:lpstr>Модный дизайнер</vt:lpstr>
      <vt:lpstr>Презентация PowerPoint</vt:lpstr>
      <vt:lpstr>Стилист</vt:lpstr>
      <vt:lpstr>Презентация PowerPoint</vt:lpstr>
      <vt:lpstr>Фэшн-блогер</vt:lpstr>
      <vt:lpstr>Презентация PowerPoint</vt:lpstr>
      <vt:lpstr>Сет-дизайнер</vt:lpstr>
      <vt:lpstr>Презентация PowerPoint</vt:lpstr>
      <vt:lpstr>Юрист</vt:lpstr>
      <vt:lpstr>Презентация PowerPoint</vt:lpstr>
      <vt:lpstr>Бренд-менеджер</vt:lpstr>
      <vt:lpstr>Презентация PowerPoint</vt:lpstr>
      <vt:lpstr>Мерчендайзер</vt:lpstr>
      <vt:lpstr>Презентация PowerPoint</vt:lpstr>
      <vt:lpstr>Конструктор одежды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Индустрия моды</dc:title>
  <dc:creator>saidovafiruz55@gmail.com</dc:creator>
  <cp:lastModifiedBy>saidovafiruz55@gmail.com</cp:lastModifiedBy>
  <cp:revision>410</cp:revision>
  <dcterms:created xsi:type="dcterms:W3CDTF">2022-11-17T05:09:18Z</dcterms:created>
  <dcterms:modified xsi:type="dcterms:W3CDTF">2023-04-19T12:59:27Z</dcterms:modified>
</cp:coreProperties>
</file>