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80" r:id="rId4"/>
    <p:sldId id="258" r:id="rId5"/>
    <p:sldId id="272" r:id="rId6"/>
    <p:sldId id="259" r:id="rId7"/>
    <p:sldId id="273" r:id="rId8"/>
    <p:sldId id="260" r:id="rId9"/>
    <p:sldId id="275" r:id="rId10"/>
    <p:sldId id="261" r:id="rId11"/>
    <p:sldId id="270" r:id="rId12"/>
    <p:sldId id="262" r:id="rId13"/>
    <p:sldId id="271" r:id="rId14"/>
    <p:sldId id="263" r:id="rId15"/>
    <p:sldId id="279" r:id="rId16"/>
    <p:sldId id="264" r:id="rId17"/>
    <p:sldId id="278" r:id="rId18"/>
    <p:sldId id="265" r:id="rId19"/>
    <p:sldId id="277" r:id="rId20"/>
    <p:sldId id="266" r:id="rId21"/>
    <p:sldId id="276" r:id="rId22"/>
    <p:sldId id="26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FC05822-1FB7-1A8C-E536-036F31733134}" v="30" dt="2023-04-19T13:08:21.597"/>
    <p1510:client id="{42274ACA-6F6F-694C-5315-53557234DF75}" v="10" dt="2023-03-03T11:12:36.984"/>
    <p1510:client id="{4A41E72F-0683-D16B-F5BB-8DE481BDF2C6}" v="638" dt="2022-12-16T01:12:29.337"/>
    <p1510:client id="{54DCF660-56DB-AB46-B3E9-D63AB3CDD75C}" v="1" dt="2023-03-02T20:09:40.783"/>
    <p1510:client id="{AF81C285-D147-4F96-78BF-E39D2BAE8F70}" v="34" dt="2023-03-03T04:06:12.6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аидова Фируза Махмадшарифовна" userId="S::stud144180@vyatsu.ru::08eb61ec-f431-4967-bc02-5b15fe77caa7" providerId="AD" clId="Web-{42274ACA-6F6F-694C-5315-53557234DF75}"/>
    <pc:docChg chg="delSld modSld">
      <pc:chgData name="Саидова Фируза Махмадшарифовна" userId="S::stud144180@vyatsu.ru::08eb61ec-f431-4967-bc02-5b15fe77caa7" providerId="AD" clId="Web-{42274ACA-6F6F-694C-5315-53557234DF75}" dt="2023-03-03T11:12:36.984" v="8"/>
      <pc:docMkLst>
        <pc:docMk/>
      </pc:docMkLst>
      <pc:sldChg chg="modSp">
        <pc:chgData name="Саидова Фируза Махмадшарифовна" userId="S::stud144180@vyatsu.ru::08eb61ec-f431-4967-bc02-5b15fe77caa7" providerId="AD" clId="Web-{42274ACA-6F6F-694C-5315-53557234DF75}" dt="2023-03-03T11:09:05.398" v="7" actId="20577"/>
        <pc:sldMkLst>
          <pc:docMk/>
          <pc:sldMk cId="2960208642" sldId="259"/>
        </pc:sldMkLst>
        <pc:spChg chg="mod">
          <ac:chgData name="Саидова Фируза Махмадшарифовна" userId="S::stud144180@vyatsu.ru::08eb61ec-f431-4967-bc02-5b15fe77caa7" providerId="AD" clId="Web-{42274ACA-6F6F-694C-5315-53557234DF75}" dt="2023-03-03T11:09:05.398" v="7" actId="20577"/>
          <ac:spMkLst>
            <pc:docMk/>
            <pc:sldMk cId="2960208642" sldId="259"/>
            <ac:spMk id="3" creationId="{B5175FB2-586E-EB44-414F-EB99743BDF2A}"/>
          </ac:spMkLst>
        </pc:spChg>
      </pc:sldChg>
      <pc:sldChg chg="modSp del">
        <pc:chgData name="Саидова Фируза Махмадшарифовна" userId="S::stud144180@vyatsu.ru::08eb61ec-f431-4967-bc02-5b15fe77caa7" providerId="AD" clId="Web-{42274ACA-6F6F-694C-5315-53557234DF75}" dt="2023-03-03T11:12:36.984" v="8"/>
        <pc:sldMkLst>
          <pc:docMk/>
          <pc:sldMk cId="398905623" sldId="269"/>
        </pc:sldMkLst>
        <pc:spChg chg="mod">
          <ac:chgData name="Саидова Фируза Махмадшарифовна" userId="S::stud144180@vyatsu.ru::08eb61ec-f431-4967-bc02-5b15fe77caa7" providerId="AD" clId="Web-{42274ACA-6F6F-694C-5315-53557234DF75}" dt="2023-03-03T11:08:24.240" v="6" actId="20577"/>
          <ac:spMkLst>
            <pc:docMk/>
            <pc:sldMk cId="398905623" sldId="269"/>
            <ac:spMk id="2" creationId="{255D7B4A-50EE-AD95-8777-1E07EF3B4F04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2FC05822-1FB7-1A8C-E536-036F31733134}"/>
    <pc:docChg chg="modSld">
      <pc:chgData name="Саидова Фируза Махмадшарифовна" userId="S::stud144180@vyatsu.ru::08eb61ec-f431-4967-bc02-5b15fe77caa7" providerId="AD" clId="Web-{2FC05822-1FB7-1A8C-E536-036F31733134}" dt="2023-04-19T13:08:21.597" v="30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2FC05822-1FB7-1A8C-E536-036F31733134}" dt="2023-04-19T13:01:11.008" v="1" actId="20577"/>
        <pc:sldMkLst>
          <pc:docMk/>
          <pc:sldMk cId="1463533999" sldId="257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1:11.008" v="1" actId="20577"/>
          <ac:spMkLst>
            <pc:docMk/>
            <pc:sldMk cId="1463533999" sldId="257"/>
            <ac:spMk id="3" creationId="{BFF1AAEF-5598-9555-CAF6-2BAF6937933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4:24.607" v="4" actId="20577"/>
        <pc:sldMkLst>
          <pc:docMk/>
          <pc:sldMk cId="1326300600" sldId="258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4:24.607" v="4" actId="20577"/>
          <ac:spMkLst>
            <pc:docMk/>
            <pc:sldMk cId="1326300600" sldId="258"/>
            <ac:spMk id="3" creationId="{C0AA5BFA-2CDC-A011-64A4-1CA8D72CDFAF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5:18.999" v="8" actId="20577"/>
        <pc:sldMkLst>
          <pc:docMk/>
          <pc:sldMk cId="2960208642" sldId="259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5:18.999" v="8" actId="20577"/>
          <ac:spMkLst>
            <pc:docMk/>
            <pc:sldMk cId="2960208642" sldId="259"/>
            <ac:spMk id="3" creationId="{B5175FB2-586E-EB44-414F-EB99743BDF2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5:37.140" v="10" actId="20577"/>
        <pc:sldMkLst>
          <pc:docMk/>
          <pc:sldMk cId="1538811485" sldId="260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5:37.140" v="10" actId="20577"/>
          <ac:spMkLst>
            <pc:docMk/>
            <pc:sldMk cId="1538811485" sldId="260"/>
            <ac:spMk id="3" creationId="{26AA63C4-3212-5A92-B770-038B997E57E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6:52.986" v="17" actId="20577"/>
        <pc:sldMkLst>
          <pc:docMk/>
          <pc:sldMk cId="3656202426" sldId="261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6:52.986" v="17" actId="20577"/>
          <ac:spMkLst>
            <pc:docMk/>
            <pc:sldMk cId="3656202426" sldId="261"/>
            <ac:spMk id="3" creationId="{F2E9E4EE-2D85-618B-473B-4688E878F8A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7:02.877" v="19" actId="20577"/>
        <pc:sldMkLst>
          <pc:docMk/>
          <pc:sldMk cId="1217214090" sldId="262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7:02.877" v="19" actId="20577"/>
          <ac:spMkLst>
            <pc:docMk/>
            <pc:sldMk cId="1217214090" sldId="262"/>
            <ac:spMk id="3" creationId="{A304351F-3C94-D6A6-056E-A9ECF53FF8C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7:23.408" v="21" actId="20577"/>
        <pc:sldMkLst>
          <pc:docMk/>
          <pc:sldMk cId="1226597020" sldId="263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7:23.408" v="21" actId="20577"/>
          <ac:spMkLst>
            <pc:docMk/>
            <pc:sldMk cId="1226597020" sldId="263"/>
            <ac:spMk id="3" creationId="{C340EA42-860C-A536-F195-0F53C36111B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7:41.487" v="23" actId="20577"/>
        <pc:sldMkLst>
          <pc:docMk/>
          <pc:sldMk cId="2542687392" sldId="264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7:41.487" v="23" actId="20577"/>
          <ac:spMkLst>
            <pc:docMk/>
            <pc:sldMk cId="2542687392" sldId="264"/>
            <ac:spMk id="3" creationId="{3AB76197-EA7C-4678-D5A3-677A9BF25BFD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7:56.940" v="25" actId="20577"/>
        <pc:sldMkLst>
          <pc:docMk/>
          <pc:sldMk cId="3288148948" sldId="265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7:56.940" v="25" actId="20577"/>
          <ac:spMkLst>
            <pc:docMk/>
            <pc:sldMk cId="3288148948" sldId="265"/>
            <ac:spMk id="3" creationId="{0FD950C9-D867-430E-BABB-28DC6B8C3CA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8:13.503" v="28" actId="20577"/>
        <pc:sldMkLst>
          <pc:docMk/>
          <pc:sldMk cId="2796086336" sldId="266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8:13.503" v="28" actId="20577"/>
          <ac:spMkLst>
            <pc:docMk/>
            <pc:sldMk cId="2796086336" sldId="266"/>
            <ac:spMk id="3" creationId="{D04F2D12-1D54-F5C7-EE98-82F91C9FEC8C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8:21.597" v="30" actId="20577"/>
        <pc:sldMkLst>
          <pc:docMk/>
          <pc:sldMk cId="2707345737" sldId="267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8:21.597" v="30" actId="20577"/>
          <ac:spMkLst>
            <pc:docMk/>
            <pc:sldMk cId="2707345737" sldId="267"/>
            <ac:spMk id="3" creationId="{1A789B8A-CA1B-3225-E401-E3DB3E74AEFA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2FC05822-1FB7-1A8C-E536-036F31733134}" dt="2023-04-19T13:05:00.014" v="6" actId="20577"/>
        <pc:sldMkLst>
          <pc:docMk/>
          <pc:sldMk cId="2022856265" sldId="272"/>
        </pc:sldMkLst>
        <pc:spChg chg="mod">
          <ac:chgData name="Саидова Фируза Махмадшарифовна" userId="S::stud144180@vyatsu.ru::08eb61ec-f431-4967-bc02-5b15fe77caa7" providerId="AD" clId="Web-{2FC05822-1FB7-1A8C-E536-036F31733134}" dt="2023-04-19T13:05:00.014" v="6" actId="20577"/>
          <ac:spMkLst>
            <pc:docMk/>
            <pc:sldMk cId="2022856265" sldId="272"/>
            <ac:spMk id="2" creationId="{255D7B4A-50EE-AD95-8777-1E07EF3B4F04}"/>
          </ac:spMkLst>
        </pc:spChg>
      </pc:sldChg>
    </pc:docChg>
  </pc:docChgLst>
  <pc:docChgLst>
    <pc:chgData name="Фируза Саидова" userId="08eb61ec-f431-4967-bc02-5b15fe77caa7" providerId="ADAL" clId="{D30223BD-EFD3-574B-A668-EEC8DD08F911}"/>
    <pc:docChg chg="addSld modSld">
      <pc:chgData name="Фируза Саидова" userId="08eb61ec-f431-4967-bc02-5b15fe77caa7" providerId="ADAL" clId="{D30223BD-EFD3-574B-A668-EEC8DD08F911}" dt="2022-11-17T15:41:38.441" v="137" actId="680"/>
      <pc:docMkLst>
        <pc:docMk/>
      </pc:docMkLst>
      <pc:sldChg chg="modSp">
        <pc:chgData name="Фируза Саидова" userId="08eb61ec-f431-4967-bc02-5b15fe77caa7" providerId="ADAL" clId="{D30223BD-EFD3-574B-A668-EEC8DD08F911}" dt="2022-11-17T11:57:59.743" v="12" actId="20577"/>
        <pc:sldMkLst>
          <pc:docMk/>
          <pc:sldMk cId="2285419529" sldId="256"/>
        </pc:sldMkLst>
        <pc:spChg chg="mod">
          <ac:chgData name="Фируза Саидова" userId="08eb61ec-f431-4967-bc02-5b15fe77caa7" providerId="ADAL" clId="{D30223BD-EFD3-574B-A668-EEC8DD08F911}" dt="2022-11-17T11:57:59.743" v="12" actId="20577"/>
          <ac:spMkLst>
            <pc:docMk/>
            <pc:sldMk cId="2285419529" sldId="256"/>
            <ac:spMk id="2" creationId="{87EC3FBE-E322-456B-96B6-18ACA12E346C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2:06:25.713" v="29" actId="22"/>
        <pc:sldMkLst>
          <pc:docMk/>
          <pc:sldMk cId="1463533999" sldId="257"/>
        </pc:sldMkLst>
        <pc:spChg chg="mod">
          <ac:chgData name="Фируза Саидова" userId="08eb61ec-f431-4967-bc02-5b15fe77caa7" providerId="ADAL" clId="{D30223BD-EFD3-574B-A668-EEC8DD08F911}" dt="2022-11-17T11:58:13.298" v="26" actId="20577"/>
          <ac:spMkLst>
            <pc:docMk/>
            <pc:sldMk cId="1463533999" sldId="257"/>
            <ac:spMk id="2" creationId="{28EF8EA8-3136-6A15-2B11-DA5C1E835063}"/>
          </ac:spMkLst>
        </pc:spChg>
        <pc:spChg chg="mod">
          <ac:chgData name="Фируза Саидова" userId="08eb61ec-f431-4967-bc02-5b15fe77caa7" providerId="ADAL" clId="{D30223BD-EFD3-574B-A668-EEC8DD08F911}" dt="2022-11-17T12:06:25.713" v="29" actId="22"/>
          <ac:spMkLst>
            <pc:docMk/>
            <pc:sldMk cId="1463533999" sldId="257"/>
            <ac:spMk id="3" creationId="{BFF1AAEF-5598-9555-CAF6-2BAF6937933C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19:33.198" v="36" actId="22"/>
        <pc:sldMkLst>
          <pc:docMk/>
          <pc:sldMk cId="1326300600" sldId="258"/>
        </pc:sldMkLst>
        <pc:spChg chg="mod">
          <ac:chgData name="Фируза Саидова" userId="08eb61ec-f431-4967-bc02-5b15fe77caa7" providerId="ADAL" clId="{D30223BD-EFD3-574B-A668-EEC8DD08F911}" dt="2022-11-17T15:18:38.845" v="35" actId="20577"/>
          <ac:spMkLst>
            <pc:docMk/>
            <pc:sldMk cId="1326300600" sldId="258"/>
            <ac:spMk id="2" creationId="{CD9B2ACE-6446-99EF-3B0E-E1C01AAFE7BB}"/>
          </ac:spMkLst>
        </pc:spChg>
        <pc:spChg chg="mod">
          <ac:chgData name="Фируза Саидова" userId="08eb61ec-f431-4967-bc02-5b15fe77caa7" providerId="ADAL" clId="{D30223BD-EFD3-574B-A668-EEC8DD08F911}" dt="2022-11-17T15:19:33.198" v="36" actId="22"/>
          <ac:spMkLst>
            <pc:docMk/>
            <pc:sldMk cId="1326300600" sldId="258"/>
            <ac:spMk id="3" creationId="{C0AA5BFA-2CDC-A011-64A4-1CA8D72CDFAF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22:43.959" v="40" actId="20577"/>
        <pc:sldMkLst>
          <pc:docMk/>
          <pc:sldMk cId="2960208642" sldId="259"/>
        </pc:sldMkLst>
        <pc:spChg chg="mod">
          <ac:chgData name="Фируза Саидова" userId="08eb61ec-f431-4967-bc02-5b15fe77caa7" providerId="ADAL" clId="{D30223BD-EFD3-574B-A668-EEC8DD08F911}" dt="2022-11-17T15:22:43.959" v="40" actId="20577"/>
          <ac:spMkLst>
            <pc:docMk/>
            <pc:sldMk cId="2960208642" sldId="259"/>
            <ac:spMk id="2" creationId="{978BE1BE-923B-A845-1AED-52257F7AF662}"/>
          </ac:spMkLst>
        </pc:spChg>
        <pc:spChg chg="mod">
          <ac:chgData name="Фируза Саидова" userId="08eb61ec-f431-4967-bc02-5b15fe77caa7" providerId="ADAL" clId="{D30223BD-EFD3-574B-A668-EEC8DD08F911}" dt="2022-11-17T15:22:19.917" v="38" actId="22"/>
          <ac:spMkLst>
            <pc:docMk/>
            <pc:sldMk cId="2960208642" sldId="259"/>
            <ac:spMk id="3" creationId="{B5175FB2-586E-EB44-414F-EB99743BDF2A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24:52.583" v="57" actId="22"/>
        <pc:sldMkLst>
          <pc:docMk/>
          <pc:sldMk cId="1538811485" sldId="260"/>
        </pc:sldMkLst>
        <pc:spChg chg="mod">
          <ac:chgData name="Фируза Саидова" userId="08eb61ec-f431-4967-bc02-5b15fe77caa7" providerId="ADAL" clId="{D30223BD-EFD3-574B-A668-EEC8DD08F911}" dt="2022-11-17T15:24:42.258" v="56" actId="20577"/>
          <ac:spMkLst>
            <pc:docMk/>
            <pc:sldMk cId="1538811485" sldId="260"/>
            <ac:spMk id="2" creationId="{2DBC01DE-9195-4854-6E7B-47A628BD19FC}"/>
          </ac:spMkLst>
        </pc:spChg>
        <pc:spChg chg="mod">
          <ac:chgData name="Фируза Саидова" userId="08eb61ec-f431-4967-bc02-5b15fe77caa7" providerId="ADAL" clId="{D30223BD-EFD3-574B-A668-EEC8DD08F911}" dt="2022-11-17T15:24:52.583" v="57" actId="22"/>
          <ac:spMkLst>
            <pc:docMk/>
            <pc:sldMk cId="1538811485" sldId="260"/>
            <ac:spMk id="3" creationId="{26AA63C4-3212-5A92-B770-038B997E57E8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26:37.949" v="59" actId="22"/>
        <pc:sldMkLst>
          <pc:docMk/>
          <pc:sldMk cId="3656202426" sldId="261"/>
        </pc:sldMkLst>
        <pc:spChg chg="mod">
          <ac:chgData name="Фируза Саидова" userId="08eb61ec-f431-4967-bc02-5b15fe77caa7" providerId="ADAL" clId="{D30223BD-EFD3-574B-A668-EEC8DD08F911}" dt="2022-11-17T15:26:37.949" v="59" actId="22"/>
          <ac:spMkLst>
            <pc:docMk/>
            <pc:sldMk cId="3656202426" sldId="261"/>
            <ac:spMk id="3" creationId="{F2E9E4EE-2D85-618B-473B-4688E878F8A2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27:35.118" v="74" actId="20577"/>
        <pc:sldMkLst>
          <pc:docMk/>
          <pc:sldMk cId="1217214090" sldId="262"/>
        </pc:sldMkLst>
        <pc:spChg chg="mod">
          <ac:chgData name="Фируза Саидова" userId="08eb61ec-f431-4967-bc02-5b15fe77caa7" providerId="ADAL" clId="{D30223BD-EFD3-574B-A668-EEC8DD08F911}" dt="2022-11-17T15:27:35.118" v="74" actId="20577"/>
          <ac:spMkLst>
            <pc:docMk/>
            <pc:sldMk cId="1217214090" sldId="262"/>
            <ac:spMk id="2" creationId="{A36FADA2-3FAD-A46D-2DF1-E441448F51C5}"/>
          </ac:spMkLst>
        </pc:spChg>
        <pc:spChg chg="mod">
          <ac:chgData name="Фируза Саидова" userId="08eb61ec-f431-4967-bc02-5b15fe77caa7" providerId="ADAL" clId="{D30223BD-EFD3-574B-A668-EEC8DD08F911}" dt="2022-11-17T15:27:25.265" v="62" actId="22"/>
          <ac:spMkLst>
            <pc:docMk/>
            <pc:sldMk cId="1217214090" sldId="262"/>
            <ac:spMk id="3" creationId="{A304351F-3C94-D6A6-056E-A9ECF53FF8C7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31:29.867" v="99" actId="22"/>
        <pc:sldMkLst>
          <pc:docMk/>
          <pc:sldMk cId="1226597020" sldId="263"/>
        </pc:sldMkLst>
        <pc:spChg chg="mod">
          <ac:chgData name="Фируза Саидова" userId="08eb61ec-f431-4967-bc02-5b15fe77caa7" providerId="ADAL" clId="{D30223BD-EFD3-574B-A668-EEC8DD08F911}" dt="2022-11-17T15:30:44.878" v="81" actId="20577"/>
          <ac:spMkLst>
            <pc:docMk/>
            <pc:sldMk cId="1226597020" sldId="263"/>
            <ac:spMk id="2" creationId="{4A3A571B-8522-EB04-B145-AD5208A914E3}"/>
          </ac:spMkLst>
        </pc:spChg>
        <pc:spChg chg="mod">
          <ac:chgData name="Фируза Саидова" userId="08eb61ec-f431-4967-bc02-5b15fe77caa7" providerId="ADAL" clId="{D30223BD-EFD3-574B-A668-EEC8DD08F911}" dt="2022-11-17T15:31:29.867" v="99" actId="22"/>
          <ac:spMkLst>
            <pc:docMk/>
            <pc:sldMk cId="1226597020" sldId="263"/>
            <ac:spMk id="3" creationId="{C340EA42-860C-A536-F195-0F53C36111B8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33:13.818" v="107" actId="22"/>
        <pc:sldMkLst>
          <pc:docMk/>
          <pc:sldMk cId="2542687392" sldId="264"/>
        </pc:sldMkLst>
        <pc:spChg chg="mod">
          <ac:chgData name="Фируза Саидова" userId="08eb61ec-f431-4967-bc02-5b15fe77caa7" providerId="ADAL" clId="{D30223BD-EFD3-574B-A668-EEC8DD08F911}" dt="2022-11-17T15:33:10.534" v="106" actId="20577"/>
          <ac:spMkLst>
            <pc:docMk/>
            <pc:sldMk cId="2542687392" sldId="264"/>
            <ac:spMk id="2" creationId="{7FC22569-0280-0E19-3A4C-C1E8C7A330D6}"/>
          </ac:spMkLst>
        </pc:spChg>
        <pc:spChg chg="mod">
          <ac:chgData name="Фируза Саидова" userId="08eb61ec-f431-4967-bc02-5b15fe77caa7" providerId="ADAL" clId="{D30223BD-EFD3-574B-A668-EEC8DD08F911}" dt="2022-11-17T15:33:13.818" v="107" actId="22"/>
          <ac:spMkLst>
            <pc:docMk/>
            <pc:sldMk cId="2542687392" sldId="264"/>
            <ac:spMk id="3" creationId="{3AB76197-EA7C-4678-D5A3-677A9BF25BFD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37:15.130" v="119" actId="22"/>
        <pc:sldMkLst>
          <pc:docMk/>
          <pc:sldMk cId="3288148948" sldId="265"/>
        </pc:sldMkLst>
        <pc:spChg chg="mod">
          <ac:chgData name="Фируза Саидова" userId="08eb61ec-f431-4967-bc02-5b15fe77caa7" providerId="ADAL" clId="{D30223BD-EFD3-574B-A668-EEC8DD08F911}" dt="2022-11-17T15:37:10.218" v="118" actId="20577"/>
          <ac:spMkLst>
            <pc:docMk/>
            <pc:sldMk cId="3288148948" sldId="265"/>
            <ac:spMk id="2" creationId="{AF29A1E9-CDE3-10D3-8456-86CBBAE5B183}"/>
          </ac:spMkLst>
        </pc:spChg>
        <pc:spChg chg="mod">
          <ac:chgData name="Фируза Саидова" userId="08eb61ec-f431-4967-bc02-5b15fe77caa7" providerId="ADAL" clId="{D30223BD-EFD3-574B-A668-EEC8DD08F911}" dt="2022-11-17T15:37:15.130" v="119" actId="22"/>
          <ac:spMkLst>
            <pc:docMk/>
            <pc:sldMk cId="3288148948" sldId="265"/>
            <ac:spMk id="3" creationId="{0FD950C9-D867-430E-BABB-28DC6B8C3CA0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38:51.575" v="127" actId="5793"/>
        <pc:sldMkLst>
          <pc:docMk/>
          <pc:sldMk cId="2796086336" sldId="266"/>
        </pc:sldMkLst>
        <pc:spChg chg="mod">
          <ac:chgData name="Фируза Саидова" userId="08eb61ec-f431-4967-bc02-5b15fe77caa7" providerId="ADAL" clId="{D30223BD-EFD3-574B-A668-EEC8DD08F911}" dt="2022-11-17T15:38:42.088" v="125" actId="20577"/>
          <ac:spMkLst>
            <pc:docMk/>
            <pc:sldMk cId="2796086336" sldId="266"/>
            <ac:spMk id="2" creationId="{F49CE275-EAE5-F25F-48C1-B027AB4BDFC6}"/>
          </ac:spMkLst>
        </pc:spChg>
        <pc:spChg chg="mod">
          <ac:chgData name="Фируза Саидова" userId="08eb61ec-f431-4967-bc02-5b15fe77caa7" providerId="ADAL" clId="{D30223BD-EFD3-574B-A668-EEC8DD08F911}" dt="2022-11-17T15:38:51.575" v="127" actId="5793"/>
          <ac:spMkLst>
            <pc:docMk/>
            <pc:sldMk cId="2796086336" sldId="266"/>
            <ac:spMk id="3" creationId="{D04F2D12-1D54-F5C7-EE98-82F91C9FEC8C}"/>
          </ac:spMkLst>
        </pc:spChg>
      </pc:sldChg>
      <pc:sldChg chg="modSp new">
        <pc:chgData name="Фируза Саидова" userId="08eb61ec-f431-4967-bc02-5b15fe77caa7" providerId="ADAL" clId="{D30223BD-EFD3-574B-A668-EEC8DD08F911}" dt="2022-11-17T15:41:34.497" v="136" actId="22"/>
        <pc:sldMkLst>
          <pc:docMk/>
          <pc:sldMk cId="2707345737" sldId="267"/>
        </pc:sldMkLst>
        <pc:spChg chg="mod">
          <ac:chgData name="Фируза Саидова" userId="08eb61ec-f431-4967-bc02-5b15fe77caa7" providerId="ADAL" clId="{D30223BD-EFD3-574B-A668-EEC8DD08F911}" dt="2022-11-17T15:41:27.236" v="135" actId="20577"/>
          <ac:spMkLst>
            <pc:docMk/>
            <pc:sldMk cId="2707345737" sldId="267"/>
            <ac:spMk id="2" creationId="{B6E52A4B-84EF-C0FC-940C-ECBFA5545CF6}"/>
          </ac:spMkLst>
        </pc:spChg>
        <pc:spChg chg="mod">
          <ac:chgData name="Фируза Саидова" userId="08eb61ec-f431-4967-bc02-5b15fe77caa7" providerId="ADAL" clId="{D30223BD-EFD3-574B-A668-EEC8DD08F911}" dt="2022-11-17T15:41:34.497" v="136" actId="22"/>
          <ac:spMkLst>
            <pc:docMk/>
            <pc:sldMk cId="2707345737" sldId="267"/>
            <ac:spMk id="3" creationId="{1A789B8A-CA1B-3225-E401-E3DB3E74AEFA}"/>
          </ac:spMkLst>
        </pc:spChg>
      </pc:sldChg>
      <pc:sldChg chg="new">
        <pc:chgData name="Фируза Саидова" userId="08eb61ec-f431-4967-bc02-5b15fe77caa7" providerId="ADAL" clId="{D30223BD-EFD3-574B-A668-EEC8DD08F911}" dt="2022-11-17T15:41:38.441" v="137" actId="680"/>
        <pc:sldMkLst>
          <pc:docMk/>
          <pc:sldMk cId="367733378" sldId="268"/>
        </pc:sldMkLst>
      </pc:sldChg>
    </pc:docChg>
  </pc:docChgLst>
  <pc:docChgLst>
    <pc:chgData name="Саидова Фируза Махмадшарифовна" userId="S::stud144180@vyatsu.ru::08eb61ec-f431-4967-bc02-5b15fe77caa7" providerId="AD" clId="Web-{4A41E72F-0683-D16B-F5BB-8DE481BDF2C6}"/>
    <pc:docChg chg="addSld delSld modSld sldOrd addMainMaster delMainMaster">
      <pc:chgData name="Саидова Фируза Махмадшарифовна" userId="S::stud144180@vyatsu.ru::08eb61ec-f431-4967-bc02-5b15fe77caa7" providerId="AD" clId="Web-{4A41E72F-0683-D16B-F5BB-8DE481BDF2C6}" dt="2022-12-16T01:12:29.337" v="663" actId="20577"/>
      <pc:docMkLst>
        <pc:docMk/>
      </pc:docMkLst>
      <pc:sldChg chg="addSp delSp modSp mod setBg modClrScheme addAnim delAnim setClrOvrMap delDesignElem chgLayout">
        <pc:chgData name="Саидова Фируза Махмадшарифовна" userId="S::stud144180@vyatsu.ru::08eb61ec-f431-4967-bc02-5b15fe77caa7" providerId="AD" clId="Web-{4A41E72F-0683-D16B-F5BB-8DE481BDF2C6}" dt="2022-12-16T00:07:33.986" v="146" actId="20577"/>
        <pc:sldMkLst>
          <pc:docMk/>
          <pc:sldMk cId="2285419529" sldId="256"/>
        </pc:sldMkLst>
        <pc:spChg chg="mod ord">
          <ac:chgData name="Саидова Фируза Махмадшарифовна" userId="S::stud144180@vyatsu.ru::08eb61ec-f431-4967-bc02-5b15fe77caa7" providerId="AD" clId="Web-{4A41E72F-0683-D16B-F5BB-8DE481BDF2C6}" dt="2022-12-16T00:07:33.986" v="146" actId="20577"/>
          <ac:spMkLst>
            <pc:docMk/>
            <pc:sldMk cId="2285419529" sldId="256"/>
            <ac:spMk id="2" creationId="{87EC3FBE-E322-456B-96B6-18ACA12E346C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5T23:53:19.148" v="19"/>
          <ac:spMkLst>
            <pc:docMk/>
            <pc:sldMk cId="2285419529" sldId="256"/>
            <ac:spMk id="3" creationId="{886EED2E-6F07-2DB7-5D66-075E0AA1890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5T23:49:48.564" v="2"/>
          <ac:spMkLst>
            <pc:docMk/>
            <pc:sldMk cId="2285419529" sldId="256"/>
            <ac:spMk id="9" creationId="{B709ADC9-6EAF-4268-9415-1ED5ECFA221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5T23:50:19.408" v="6"/>
          <ac:spMkLst>
            <pc:docMk/>
            <pc:sldMk cId="2285419529" sldId="256"/>
            <ac:spMk id="11" creationId="{B709ADC9-6EAF-4268-9415-1ED5ECFA221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04:46.152" v="142"/>
          <ac:spMkLst>
            <pc:docMk/>
            <pc:sldMk cId="2285419529" sldId="256"/>
            <ac:spMk id="14" creationId="{B709ADC9-6EAF-4268-9415-1ED5ECFA221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07:15.002" v="143"/>
          <ac:spMkLst>
            <pc:docMk/>
            <pc:sldMk cId="2285419529" sldId="256"/>
            <ac:spMk id="20" creationId="{657F69E0-C4B0-4BEC-A689-4F8D877F05D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07:15.002" v="143"/>
          <ac:spMkLst>
            <pc:docMk/>
            <pc:sldMk cId="2285419529" sldId="256"/>
            <ac:spMk id="22" creationId="{9F6380B4-6A1C-481E-8408-B4E6C75B9B81}"/>
          </ac:spMkLst>
        </pc:spChg>
        <pc:picChg chg="add del">
          <ac:chgData name="Саидова Фируза Махмадшарифовна" userId="S::stud144180@vyatsu.ru::08eb61ec-f431-4967-bc02-5b15fe77caa7" providerId="AD" clId="Web-{4A41E72F-0683-D16B-F5BB-8DE481BDF2C6}" dt="2022-12-15T23:49:48.564" v="2"/>
          <ac:picMkLst>
            <pc:docMk/>
            <pc:sldMk cId="2285419529" sldId="256"/>
            <ac:picMk id="5" creationId="{F80A5422-6656-8B53-84C1-84BFBB6B2F07}"/>
          </ac:picMkLst>
        </pc:picChg>
        <pc:picChg chg="add del">
          <ac:chgData name="Саидова Фируза Махмадшарифовна" userId="S::stud144180@vyatsu.ru::08eb61ec-f431-4967-bc02-5b15fe77caa7" providerId="AD" clId="Web-{4A41E72F-0683-D16B-F5BB-8DE481BDF2C6}" dt="2022-12-15T23:50:19.408" v="6"/>
          <ac:picMkLst>
            <pc:docMk/>
            <pc:sldMk cId="2285419529" sldId="256"/>
            <ac:picMk id="12" creationId="{378AE4A4-AD2C-A216-FAAE-D03DE2A52F91}"/>
          </ac:picMkLst>
        </pc:picChg>
        <pc:picChg chg="add mod">
          <ac:chgData name="Саидова Фируза Махмадшарифовна" userId="S::stud144180@vyatsu.ru::08eb61ec-f431-4967-bc02-5b15fe77caa7" providerId="AD" clId="Web-{4A41E72F-0683-D16B-F5BB-8DE481BDF2C6}" dt="2022-12-16T00:07:15.002" v="143"/>
          <ac:picMkLst>
            <pc:docMk/>
            <pc:sldMk cId="2285419529" sldId="256"/>
            <ac:picMk id="15" creationId="{59DEDB10-FB81-54DB-2D09-D47CDBB9F46E}"/>
          </ac:picMkLst>
        </pc:pic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4A41E72F-0683-D16B-F5BB-8DE481BDF2C6}" dt="2022-12-16T00:31:48.095" v="332" actId="20577"/>
        <pc:sldMkLst>
          <pc:docMk/>
          <pc:sldMk cId="1463533999" sldId="257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11:51.150" v="151"/>
          <ac:spMkLst>
            <pc:docMk/>
            <pc:sldMk cId="1463533999" sldId="257"/>
            <ac:spMk id="2" creationId="{28EF8EA8-3136-6A15-2B11-DA5C1E835063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31:48.095" v="332" actId="20577"/>
          <ac:spMkLst>
            <pc:docMk/>
            <pc:sldMk cId="1463533999" sldId="257"/>
            <ac:spMk id="3" creationId="{BFF1AAEF-5598-9555-CAF6-2BAF6937933C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0:42.460" v="148"/>
          <ac:spMkLst>
            <pc:docMk/>
            <pc:sldMk cId="1463533999" sldId="257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0:42.460" v="148"/>
          <ac:spMkLst>
            <pc:docMk/>
            <pc:sldMk cId="1463533999" sldId="257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0:42.460" v="148"/>
          <ac:spMkLst>
            <pc:docMk/>
            <pc:sldMk cId="1463533999" sldId="257"/>
            <ac:spMk id="12" creationId="{081E4A58-353D-44AE-B2FC-2A74E2E400F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17" creationId="{F837543A-6020-4505-A233-C9DB4BF7401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19" creationId="{35B16301-FB18-48BA-A6DD-C37CAF6F9A1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21" creationId="{C3C0D90E-074A-4F52-9B11-B52BEF4BCBE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23" creationId="{CABBD4C1-E6F8-46F6-8152-A8A97490BF4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25" creationId="{83BA5EF5-1FE9-4BF9-83BB-269BCDDF615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29" creationId="{88853921-7BC9-4BDE-ACAB-133C683C82D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31" creationId="{09192968-3AE7-4470-A61C-97294BB9273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spMkLst>
            <pc:docMk/>
            <pc:sldMk cId="1463533999" sldId="257"/>
            <ac:spMk id="33" creationId="{3AB72E55-43E4-4356-BFE8-E2102CB0B50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38" creationId="{1709F1D5-B0F1-4714-A239-E5B61C16191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40" creationId="{228FB460-D3FF-4440-A020-05982A09E51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42" creationId="{14847E93-7DC1-4D4B-8829-B19AA7137C50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44" creationId="{5566D6E1-03A1-4D73-A4E0-35D74D568A04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46" creationId="{9F835A99-04AC-494A-A572-AFE8413CC93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48" creationId="{7B786209-1B0B-4CA9-9BDD-F7327066A84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50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52" creationId="{6691AC69-A76E-4DAB-B565-468B6B87ACF3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57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59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6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6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6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6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6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1:25.087" v="150"/>
          <ac:spMkLst>
            <pc:docMk/>
            <pc:sldMk cId="1463533999" sldId="257"/>
            <ac:spMk id="71" creationId="{6691AC69-A76E-4DAB-B565-468B6B87ACF3}"/>
          </ac:spMkLst>
        </pc:spChg>
        <pc:cxnChg chg="add del">
          <ac:chgData name="Саидова Фируза Махмадшарифовна" userId="S::stud144180@vyatsu.ru::08eb61ec-f431-4967-bc02-5b15fe77caa7" providerId="AD" clId="Web-{4A41E72F-0683-D16B-F5BB-8DE481BDF2C6}" dt="2022-12-16T00:11:06.945" v="149"/>
          <ac:cxnSpMkLst>
            <pc:docMk/>
            <pc:sldMk cId="1463533999" sldId="257"/>
            <ac:cxnSpMk id="27" creationId="{4B3BCACB-5880-460B-9606-8C433A9AF99D}"/>
          </ac:cxnSpMkLst>
        </pc:cxn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4A41E72F-0683-D16B-F5BB-8DE481BDF2C6}" dt="2022-12-16T00:52:57.946" v="487" actId="20577"/>
        <pc:sldMkLst>
          <pc:docMk/>
          <pc:sldMk cId="1326300600" sldId="258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36:12.149" v="352"/>
          <ac:spMkLst>
            <pc:docMk/>
            <pc:sldMk cId="1326300600" sldId="258"/>
            <ac:spMk id="2" creationId="{CD9B2ACE-6446-99EF-3B0E-E1C01AAFE7BB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52:57.946" v="487" actId="20577"/>
          <ac:spMkLst>
            <pc:docMk/>
            <pc:sldMk cId="1326300600" sldId="258"/>
            <ac:spMk id="3" creationId="{C0AA5BFA-2CDC-A011-64A4-1CA8D72CDFAF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0:41:28.208" v="375"/>
          <ac:spMkLst>
            <pc:docMk/>
            <pc:sldMk cId="1326300600" sldId="258"/>
            <ac:spMk id="5" creationId="{14378F17-73C9-7621-1ECF-D1069BA2A0CA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17.729" v="155"/>
          <ac:spMkLst>
            <pc:docMk/>
            <pc:sldMk cId="1326300600" sldId="258"/>
            <ac:spMk id="22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4A41E72F-0683-D16B-F5BB-8DE481BDF2C6}" dt="2022-12-16T01:11:24.445" v="658" actId="20577"/>
        <pc:sldMkLst>
          <pc:docMk/>
          <pc:sldMk cId="2960208642" sldId="259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50:44.896" v="457"/>
          <ac:spMkLst>
            <pc:docMk/>
            <pc:sldMk cId="2960208642" sldId="259"/>
            <ac:spMk id="2" creationId="{978BE1BE-923B-A845-1AED-52257F7AF662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11:24.445" v="658" actId="20577"/>
          <ac:spMkLst>
            <pc:docMk/>
            <pc:sldMk cId="2960208642" sldId="259"/>
            <ac:spMk id="3" creationId="{B5175FB2-586E-EB44-414F-EB99743BDF2A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0:50:51.365" v="458"/>
          <ac:spMkLst>
            <pc:docMk/>
            <pc:sldMk cId="2960208642" sldId="259"/>
            <ac:spMk id="5" creationId="{87C5BED5-4046-3790-F716-1AE0D4E3BA7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3:48.275" v="391"/>
          <ac:spMkLst>
            <pc:docMk/>
            <pc:sldMk cId="2960208642" sldId="259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3:48.275" v="391"/>
          <ac:spMkLst>
            <pc:docMk/>
            <pc:sldMk cId="2960208642" sldId="259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3:48.275" v="391"/>
          <ac:spMkLst>
            <pc:docMk/>
            <pc:sldMk cId="2960208642" sldId="259"/>
            <ac:spMk id="12" creationId="{081E4A58-353D-44AE-B2FC-2A74E2E400F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23.906" v="422"/>
          <ac:spMkLst>
            <pc:docMk/>
            <pc:sldMk cId="2960208642" sldId="259"/>
            <ac:spMk id="17" creationId="{1BB867FF-FC45-48F7-8104-F89BE54909F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23.906" v="422"/>
          <ac:spMkLst>
            <pc:docMk/>
            <pc:sldMk cId="2960208642" sldId="259"/>
            <ac:spMk id="19" creationId="{8BB56887-D0D5-4F0C-9E19-7247EB83C8B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23.906" v="422"/>
          <ac:spMkLst>
            <pc:docMk/>
            <pc:sldMk cId="2960208642" sldId="259"/>
            <ac:spMk id="21" creationId="{081E4A58-353D-44AE-B2FC-2A74E2E400F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26" creationId="{F837543A-6020-4505-A233-C9DB4BF7401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28" creationId="{35B16301-FB18-48BA-A6DD-C37CAF6F9A1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30" creationId="{C3C0D90E-074A-4F52-9B11-B52BEF4BCBE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32" creationId="{CABBD4C1-E6F8-46F6-8152-A8A97490BF4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34" creationId="{83BA5EF5-1FE9-4BF9-83BB-269BCDDF615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38" creationId="{88853921-7BC9-4BDE-ACAB-133C683C82D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40" creationId="{09192968-3AE7-4470-A61C-97294BB9273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42" creationId="{3AB72E55-43E4-4356-BFE8-E2102CB0B505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47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49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5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5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5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5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5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spMkLst>
            <pc:docMk/>
            <pc:sldMk cId="2960208642" sldId="259"/>
            <ac:spMk id="61" creationId="{6691AC69-A76E-4DAB-B565-468B6B87ACF3}"/>
          </ac:spMkLst>
        </pc:spChg>
        <pc:cxnChg chg="add del">
          <ac:chgData name="Саидова Фируза Махмадшарифовна" userId="S::stud144180@vyatsu.ru::08eb61ec-f431-4967-bc02-5b15fe77caa7" providerId="AD" clId="Web-{4A41E72F-0683-D16B-F5BB-8DE481BDF2C6}" dt="2022-12-16T00:47:33.234" v="423"/>
          <ac:cxnSpMkLst>
            <pc:docMk/>
            <pc:sldMk cId="2960208642" sldId="259"/>
            <ac:cxnSpMk id="36" creationId="{4B3BCACB-5880-460B-9606-8C433A9AF99D}"/>
          </ac:cxnSpMkLst>
        </pc:cxn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0:52:50.180" v="485" actId="20577"/>
        <pc:sldMkLst>
          <pc:docMk/>
          <pc:sldMk cId="1538811485" sldId="260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51:14.162" v="460"/>
          <ac:spMkLst>
            <pc:docMk/>
            <pc:sldMk cId="1538811485" sldId="260"/>
            <ac:spMk id="2" creationId="{2DBC01DE-9195-4854-6E7B-47A628BD19FC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52:50.180" v="485" actId="20577"/>
          <ac:spMkLst>
            <pc:docMk/>
            <pc:sldMk cId="1538811485" sldId="260"/>
            <ac:spMk id="3" creationId="{26AA63C4-3212-5A92-B770-038B997E57E8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0:51:20.615" v="461"/>
          <ac:spMkLst>
            <pc:docMk/>
            <pc:sldMk cId="1538811485" sldId="260"/>
            <ac:spMk id="5" creationId="{7D89F4D7-FB7C-390D-17A5-F608F55373A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8" creationId="{1BB867FF-FC45-48F7-8104-F89BE54909F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10" creationId="{8BB56887-D0D5-4F0C-9E19-7247EB83C8B7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12" creationId="{081E4A58-353D-44AE-B2FC-2A74E2E400F7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17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19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2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2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2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2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2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48.250" v="424"/>
          <ac:spMkLst>
            <pc:docMk/>
            <pc:sldMk cId="1538811485" sldId="260"/>
            <ac:spMk id="31" creationId="{6691AC69-A76E-4DAB-B565-468B6B87ACF3}"/>
          </ac:spMkLst>
        </pc:sp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1:12:29.337" v="663" actId="20577"/>
        <pc:sldMkLst>
          <pc:docMk/>
          <pc:sldMk cId="3656202426" sldId="261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52:41.071" v="484"/>
          <ac:spMkLst>
            <pc:docMk/>
            <pc:sldMk cId="3656202426" sldId="261"/>
            <ac:spMk id="2" creationId="{01903AAD-2525-4E8F-3B26-902380288EBF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12:29.337" v="663" actId="20577"/>
          <ac:spMkLst>
            <pc:docMk/>
            <pc:sldMk cId="3656202426" sldId="261"/>
            <ac:spMk id="3" creationId="{F2E9E4EE-2D85-618B-473B-4688E878F8A2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8" creationId="{F837543A-6020-4505-A233-C9DB4BF7401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10" creationId="{35B16301-FB18-48BA-A6DD-C37CAF6F9A18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12" creationId="{C3C0D90E-074A-4F52-9B11-B52BEF4BCBE5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14" creationId="{CABBD4C1-E6F8-46F6-8152-A8A97490BF4D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16" creationId="{83BA5EF5-1FE9-4BF9-83BB-269BCDDF615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20" creationId="{88853921-7BC9-4BDE-ACAB-133C683C82D6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22" creationId="{09192968-3AE7-4470-A61C-97294BB92731}"/>
          </ac:spMkLst>
        </pc:spChg>
        <pc:sp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24" creationId="{3AB72E55-43E4-4356-BFE8-E2102CB0B505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29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31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33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35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37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39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41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spMkLst>
            <pc:docMk/>
            <pc:sldMk cId="3656202426" sldId="261"/>
            <ac:spMk id="43" creationId="{6691AC69-A76E-4DAB-B565-468B6B87ACF3}"/>
          </ac:spMkLst>
        </pc:spChg>
        <pc:cxnChg chg="add del">
          <ac:chgData name="Саидова Фируза Махмадшарифовна" userId="S::stud144180@vyatsu.ru::08eb61ec-f431-4967-bc02-5b15fe77caa7" providerId="AD" clId="Web-{4A41E72F-0683-D16B-F5BB-8DE481BDF2C6}" dt="2022-12-16T00:47:55.313" v="425"/>
          <ac:cxnSpMkLst>
            <pc:docMk/>
            <pc:sldMk cId="3656202426" sldId="261"/>
            <ac:cxnSpMk id="18" creationId="{4B3BCACB-5880-460B-9606-8C433A9AF99D}"/>
          </ac:cxnSpMkLst>
        </pc:cxn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0:59:53.536" v="560" actId="20577"/>
        <pc:sldMkLst>
          <pc:docMk/>
          <pc:sldMk cId="1217214090" sldId="262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57:13.672" v="534"/>
          <ac:spMkLst>
            <pc:docMk/>
            <pc:sldMk cId="1217214090" sldId="262"/>
            <ac:spMk id="2" creationId="{A36FADA2-3FAD-A46D-2DF1-E441448F51C5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59:53.536" v="560" actId="20577"/>
          <ac:spMkLst>
            <pc:docMk/>
            <pc:sldMk cId="1217214090" sldId="262"/>
            <ac:spMk id="3" creationId="{A304351F-3C94-D6A6-056E-A9ECF53FF8C7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0:57:23.063" v="535"/>
          <ac:spMkLst>
            <pc:docMk/>
            <pc:sldMk cId="1217214090" sldId="262"/>
            <ac:spMk id="5" creationId="{6C41157F-D836-BAD1-2A75-AD1599077D1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1.313" v="426"/>
          <ac:spMkLst>
            <pc:docMk/>
            <pc:sldMk cId="1217214090" sldId="262"/>
            <ac:spMk id="22" creationId="{6691AC69-A76E-4DAB-B565-468B6B87ACF3}"/>
          </ac:spMkLst>
        </pc:spChg>
      </pc:sldChg>
      <pc:sldChg chg="addSp delSp modSp mod setBg modClrScheme addAnim delAnim chgLayout">
        <pc:chgData name="Саидова Фируза Махмадшарифовна" userId="S::stud144180@vyatsu.ru::08eb61ec-f431-4967-bc02-5b15fe77caa7" providerId="AD" clId="Web-{4A41E72F-0683-D16B-F5BB-8DE481BDF2C6}" dt="2022-12-16T00:59:32.051" v="557" actId="20577"/>
        <pc:sldMkLst>
          <pc:docMk/>
          <pc:sldMk cId="1226597020" sldId="263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0:58:44.065" v="540"/>
          <ac:spMkLst>
            <pc:docMk/>
            <pc:sldMk cId="1226597020" sldId="263"/>
            <ac:spMk id="2" creationId="{4A3A571B-8522-EB04-B145-AD5208A914E3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59:32.051" v="557" actId="20577"/>
          <ac:spMkLst>
            <pc:docMk/>
            <pc:sldMk cId="1226597020" sldId="263"/>
            <ac:spMk id="3" creationId="{C340EA42-860C-A536-F195-0F53C36111B8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0:58:49.065" v="541"/>
          <ac:spMkLst>
            <pc:docMk/>
            <pc:sldMk cId="1226597020" sldId="263"/>
            <ac:spMk id="5" creationId="{81A18B66-7ECE-93ED-81DA-D54D62DF01D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04.985" v="427"/>
          <ac:spMkLst>
            <pc:docMk/>
            <pc:sldMk cId="1226597020" sldId="263"/>
            <ac:spMk id="22" creationId="{6691AC69-A76E-4DAB-B565-468B6B87ACF3}"/>
          </ac:spMkLst>
        </pc:sp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1:02:20.883" v="582" actId="20577"/>
        <pc:sldMkLst>
          <pc:docMk/>
          <pc:sldMk cId="2542687392" sldId="264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1:01:55.617" v="579"/>
          <ac:spMkLst>
            <pc:docMk/>
            <pc:sldMk cId="2542687392" sldId="264"/>
            <ac:spMk id="2" creationId="{7FC22569-0280-0E19-3A4C-C1E8C7A330D6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02:20.883" v="582" actId="20577"/>
          <ac:spMkLst>
            <pc:docMk/>
            <pc:sldMk cId="2542687392" sldId="264"/>
            <ac:spMk id="3" creationId="{3AB76197-EA7C-4678-D5A3-677A9BF25BFD}"/>
          </ac:spMkLst>
        </pc:spChg>
        <pc:spChg chg="add del mod">
          <ac:chgData name="Саидова Фируза Махмадшарифовна" userId="S::stud144180@vyatsu.ru::08eb61ec-f431-4967-bc02-5b15fe77caa7" providerId="AD" clId="Web-{4A41E72F-0683-D16B-F5BB-8DE481BDF2C6}" dt="2022-12-16T01:02:03.398" v="580"/>
          <ac:spMkLst>
            <pc:docMk/>
            <pc:sldMk cId="2542687392" sldId="264"/>
            <ac:spMk id="5" creationId="{953FC3D3-A9CD-4A74-6273-3063F14EEC23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0.891" v="429"/>
          <ac:spMkLst>
            <pc:docMk/>
            <pc:sldMk cId="2542687392" sldId="264"/>
            <ac:spMk id="22" creationId="{6691AC69-A76E-4DAB-B565-468B6B87ACF3}"/>
          </ac:spMkLst>
        </pc:sp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1:04:30.684" v="605" actId="20577"/>
        <pc:sldMkLst>
          <pc:docMk/>
          <pc:sldMk cId="3288148948" sldId="265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1:03:51.479" v="587"/>
          <ac:spMkLst>
            <pc:docMk/>
            <pc:sldMk cId="3288148948" sldId="265"/>
            <ac:spMk id="2" creationId="{AF29A1E9-CDE3-10D3-8456-86CBBAE5B183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04:30.684" v="605" actId="20577"/>
          <ac:spMkLst>
            <pc:docMk/>
            <pc:sldMk cId="3288148948" sldId="265"/>
            <ac:spMk id="3" creationId="{0FD950C9-D867-430E-BABB-28DC6B8C3CA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19.001" v="430"/>
          <ac:spMkLst>
            <pc:docMk/>
            <pc:sldMk cId="3288148948" sldId="265"/>
            <ac:spMk id="22" creationId="{6691AC69-A76E-4DAB-B565-468B6B87ACF3}"/>
          </ac:spMkLst>
        </pc:spChg>
      </pc:sldChg>
      <pc:sldChg chg="addSp delSp modSp mod setBg modClrScheme chgLayout">
        <pc:chgData name="Саидова Фируза Махмадшарифовна" userId="S::stud144180@vyatsu.ru::08eb61ec-f431-4967-bc02-5b15fe77caa7" providerId="AD" clId="Web-{4A41E72F-0683-D16B-F5BB-8DE481BDF2C6}" dt="2022-12-16T01:05:46.529" v="619" actId="20577"/>
        <pc:sldMkLst>
          <pc:docMk/>
          <pc:sldMk cId="2796086336" sldId="266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1:05:16.904" v="611"/>
          <ac:spMkLst>
            <pc:docMk/>
            <pc:sldMk cId="2796086336" sldId="266"/>
            <ac:spMk id="2" creationId="{F49CE275-EAE5-F25F-48C1-B027AB4BDFC6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05:46.529" v="619" actId="20577"/>
          <ac:spMkLst>
            <pc:docMk/>
            <pc:sldMk cId="2796086336" sldId="266"/>
            <ac:spMk id="3" creationId="{D04F2D12-1D54-F5C7-EE98-82F91C9FEC8C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24.845" v="431"/>
          <ac:spMkLst>
            <pc:docMk/>
            <pc:sldMk cId="2796086336" sldId="266"/>
            <ac:spMk id="22" creationId="{6691AC69-A76E-4DAB-B565-468B6B87ACF3}"/>
          </ac:spMkLst>
        </pc:spChg>
      </pc:sldChg>
      <pc:sldChg chg="addSp delSp modSp mod ord setBg modClrScheme chgLayout">
        <pc:chgData name="Саидова Фируза Махмадшарифовна" userId="S::stud144180@vyatsu.ru::08eb61ec-f431-4967-bc02-5b15fe77caa7" providerId="AD" clId="Web-{4A41E72F-0683-D16B-F5BB-8DE481BDF2C6}" dt="2022-12-16T01:08:14.893" v="647" actId="20577"/>
        <pc:sldMkLst>
          <pc:docMk/>
          <pc:sldMk cId="2707345737" sldId="267"/>
        </pc:sldMkLst>
        <pc:spChg chg="del mod ord">
          <ac:chgData name="Саидова Фируза Махмадшарифовна" userId="S::stud144180@vyatsu.ru::08eb61ec-f431-4967-bc02-5b15fe77caa7" providerId="AD" clId="Web-{4A41E72F-0683-D16B-F5BB-8DE481BDF2C6}" dt="2022-12-16T01:07:08.594" v="640"/>
          <ac:spMkLst>
            <pc:docMk/>
            <pc:sldMk cId="2707345737" sldId="267"/>
            <ac:spMk id="2" creationId="{B6E52A4B-84EF-C0FC-940C-ECBFA5545CF6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1:08:14.893" v="647" actId="20577"/>
          <ac:spMkLst>
            <pc:docMk/>
            <pc:sldMk cId="2707345737" sldId="267"/>
            <ac:spMk id="3" creationId="{1A789B8A-CA1B-3225-E401-E3DB3E74AEFA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48:30.267" v="432"/>
          <ac:spMkLst>
            <pc:docMk/>
            <pc:sldMk cId="2707345737" sldId="267"/>
            <ac:spMk id="22" creationId="{6691AC69-A76E-4DAB-B565-468B6B87ACF3}"/>
          </ac:spMkLst>
        </pc:spChg>
      </pc:sldChg>
      <pc:sldChg chg="modSp del mod modClrScheme chgLayout">
        <pc:chgData name="Саидова Фируза Махмадшарифовна" userId="S::stud144180@vyatsu.ru::08eb61ec-f431-4967-bc02-5b15fe77caa7" providerId="AD" clId="Web-{4A41E72F-0683-D16B-F5BB-8DE481BDF2C6}" dt="2022-12-16T00:15:35.015" v="183"/>
        <pc:sldMkLst>
          <pc:docMk/>
          <pc:sldMk cId="367733378" sldId="268"/>
        </pc:sldMkLst>
        <pc:spChg chg="mod ord">
          <ac:chgData name="Саидова Фируза Махмадшарифовна" userId="S::stud144180@vyatsu.ru::08eb61ec-f431-4967-bc02-5b15fe77caa7" providerId="AD" clId="Web-{4A41E72F-0683-D16B-F5BB-8DE481BDF2C6}" dt="2022-12-16T00:04:46.152" v="142"/>
          <ac:spMkLst>
            <pc:docMk/>
            <pc:sldMk cId="367733378" sldId="268"/>
            <ac:spMk id="2" creationId="{263BECC0-5596-523A-5239-96874396B629}"/>
          </ac:spMkLst>
        </pc:spChg>
        <pc:spChg chg="mod ord">
          <ac:chgData name="Саидова Фируза Махмадшарифовна" userId="S::stud144180@vyatsu.ru::08eb61ec-f431-4967-bc02-5b15fe77caa7" providerId="AD" clId="Web-{4A41E72F-0683-D16B-F5BB-8DE481BDF2C6}" dt="2022-12-16T00:04:46.152" v="142"/>
          <ac:spMkLst>
            <pc:docMk/>
            <pc:sldMk cId="367733378" sldId="268"/>
            <ac:spMk id="3" creationId="{9AD4A875-74A0-58F8-0B83-B36276CF44DD}"/>
          </ac:spMkLst>
        </pc:spChg>
      </pc:sldChg>
      <pc:sldChg chg="addSp delSp modSp new mod ord setBg">
        <pc:chgData name="Саидова Фируза Махмадшарифовна" userId="S::stud144180@vyatsu.ru::08eb61ec-f431-4967-bc02-5b15fe77caa7" providerId="AD" clId="Web-{4A41E72F-0683-D16B-F5BB-8DE481BDF2C6}" dt="2022-12-16T01:10:10.333" v="656" actId="14100"/>
        <pc:sldMkLst>
          <pc:docMk/>
          <pc:sldMk cId="398905623" sldId="269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10:10.333" v="656" actId="14100"/>
          <ac:spMkLst>
            <pc:docMk/>
            <pc:sldMk cId="398905623" sldId="269"/>
            <ac:spMk id="2" creationId="{255D7B4A-50EE-AD95-8777-1E07EF3B4F04}"/>
          </ac:spMkLst>
        </pc:spChg>
        <pc:spChg chg="del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3" creationId="{37736AC3-594A-83B0-BF47-787269D46427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4A41E72F-0683-D16B-F5BB-8DE481BDF2C6}" dt="2022-12-16T00:12:34.964" v="157"/>
          <ac:spMkLst>
            <pc:docMk/>
            <pc:sldMk cId="398905623" sldId="269"/>
            <ac:spMk id="18" creationId="{6ED12BFC-A737-46AF-8411-481112D54B0C}"/>
          </ac:spMkLst>
        </pc:spChg>
      </pc:sldChg>
      <pc:sldChg chg="new del mod modClrScheme chgLayout">
        <pc:chgData name="Саидова Фируза Махмадшарифовна" userId="S::stud144180@vyatsu.ru::08eb61ec-f431-4967-bc02-5b15fe77caa7" providerId="AD" clId="Web-{4A41E72F-0683-D16B-F5BB-8DE481BDF2C6}" dt="2022-12-16T00:12:07.494" v="153"/>
        <pc:sldMkLst>
          <pc:docMk/>
          <pc:sldMk cId="1060487349" sldId="269"/>
        </pc:sldMkLst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0:56:50.140" v="523" actId="20577"/>
        <pc:sldMkLst>
          <pc:docMk/>
          <pc:sldMk cId="703524796" sldId="270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0:56:50.140" v="523" actId="20577"/>
          <ac:spMkLst>
            <pc:docMk/>
            <pc:sldMk cId="703524796" sldId="270"/>
            <ac:spMk id="2" creationId="{255D7B4A-50EE-AD95-8777-1E07EF3B4F04}"/>
          </ac:spMkLst>
        </pc:spChg>
      </pc:sldChg>
      <pc:sldChg chg="new del mod modClrScheme chgLayout">
        <pc:chgData name="Саидова Фируза Махмадшарифовна" userId="S::stud144180@vyatsu.ru::08eb61ec-f431-4967-bc02-5b15fe77caa7" providerId="AD" clId="Web-{4A41E72F-0683-D16B-F5BB-8DE481BDF2C6}" dt="2022-12-16T00:12:10.041" v="154"/>
        <pc:sldMkLst>
          <pc:docMk/>
          <pc:sldMk cId="1596334175" sldId="270"/>
        </pc:sldMkLst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0:58:27.221" v="539" actId="14100"/>
        <pc:sldMkLst>
          <pc:docMk/>
          <pc:sldMk cId="911279357" sldId="271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0:58:27.221" v="539" actId="14100"/>
          <ac:spMkLst>
            <pc:docMk/>
            <pc:sldMk cId="911279357" sldId="271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8:42.800" v="649" actId="20577"/>
        <pc:sldMkLst>
          <pc:docMk/>
          <pc:sldMk cId="2022856265" sldId="272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08:42.800" v="649" actId="20577"/>
          <ac:spMkLst>
            <pc:docMk/>
            <pc:sldMk cId="2022856265" sldId="272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0:46:39.983" v="420" actId="20577"/>
        <pc:sldMkLst>
          <pc:docMk/>
          <pc:sldMk cId="1422157782" sldId="273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0:46:39.983" v="420" actId="20577"/>
          <ac:spMkLst>
            <pc:docMk/>
            <pc:sldMk cId="1422157782" sldId="273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6:29.687" v="623"/>
        <pc:sldMkLst>
          <pc:docMk/>
          <pc:sldMk cId="2542200059" sldId="274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0:14:25.576" v="174" actId="20577"/>
          <ac:spMkLst>
            <pc:docMk/>
            <pc:sldMk cId="2542200059" sldId="274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0:52:28.930" v="483" actId="20577"/>
        <pc:sldMkLst>
          <pc:docMk/>
          <pc:sldMk cId="348148782" sldId="275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0:52:28.930" v="483" actId="20577"/>
          <ac:spMkLst>
            <pc:docMk/>
            <pc:sldMk cId="348148782" sldId="275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6:17.812" v="622" actId="20577"/>
        <pc:sldMkLst>
          <pc:docMk/>
          <pc:sldMk cId="4103346333" sldId="276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06:17.812" v="622" actId="20577"/>
          <ac:spMkLst>
            <pc:docMk/>
            <pc:sldMk cId="4103346333" sldId="276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5:00.731" v="608" actId="20577"/>
        <pc:sldMkLst>
          <pc:docMk/>
          <pc:sldMk cId="642442494" sldId="277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05:00.731" v="608" actId="20577"/>
          <ac:spMkLst>
            <pc:docMk/>
            <pc:sldMk cId="642442494" sldId="277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3:35.385" v="585" actId="14100"/>
        <pc:sldMkLst>
          <pc:docMk/>
          <pc:sldMk cId="1877956745" sldId="278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03:35.385" v="585" actId="14100"/>
          <ac:spMkLst>
            <pc:docMk/>
            <pc:sldMk cId="1877956745" sldId="278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01:21.304" v="568" actId="20577"/>
        <pc:sldMkLst>
          <pc:docMk/>
          <pc:sldMk cId="3610941438" sldId="279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01:21.304" v="568" actId="20577"/>
          <ac:spMkLst>
            <pc:docMk/>
            <pc:sldMk cId="3610941438" sldId="279"/>
            <ac:spMk id="2" creationId="{255D7B4A-50EE-AD95-8777-1E07EF3B4F04}"/>
          </ac:spMkLst>
        </pc:spChg>
      </pc:sldChg>
      <pc:sldChg chg="modSp add ord replId">
        <pc:chgData name="Саидова Фируза Махмадшарифовна" userId="S::stud144180@vyatsu.ru::08eb61ec-f431-4967-bc02-5b15fe77caa7" providerId="AD" clId="Web-{4A41E72F-0683-D16B-F5BB-8DE481BDF2C6}" dt="2022-12-16T01:10:44.006" v="657" actId="14100"/>
        <pc:sldMkLst>
          <pc:docMk/>
          <pc:sldMk cId="671294534" sldId="280"/>
        </pc:sldMkLst>
        <pc:spChg chg="mod">
          <ac:chgData name="Саидова Фируза Махмадшарифовна" userId="S::stud144180@vyatsu.ru::08eb61ec-f431-4967-bc02-5b15fe77caa7" providerId="AD" clId="Web-{4A41E72F-0683-D16B-F5BB-8DE481BDF2C6}" dt="2022-12-16T01:10:44.006" v="657" actId="14100"/>
          <ac:spMkLst>
            <pc:docMk/>
            <pc:sldMk cId="671294534" sldId="280"/>
            <ac:spMk id="2" creationId="{255D7B4A-50EE-AD95-8777-1E07EF3B4F04}"/>
          </ac:spMkLst>
        </pc:spChg>
      </pc:sldChg>
      <pc:sldMasterChg chg="del delSldLayout">
        <pc:chgData name="Саидова Фируза Махмадшарифовна" userId="S::stud144180@vyatsu.ru::08eb61ec-f431-4967-bc02-5b15fe77caa7" providerId="AD" clId="Web-{4A41E72F-0683-D16B-F5BB-8DE481BDF2C6}" dt="2022-12-16T00:04:46.152" v="142"/>
        <pc:sldMasterMkLst>
          <pc:docMk/>
          <pc:sldMasterMk cId="0" sldId="2147483648"/>
        </pc:sldMasterMkLst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 modSldLayout">
        <pc:chgData name="Саидова Фируза Махмадшарифовна" userId="S::stud144180@vyatsu.ru::08eb61ec-f431-4967-bc02-5b15fe77caa7" providerId="AD" clId="Web-{4A41E72F-0683-D16B-F5BB-8DE481BDF2C6}" dt="2022-12-16T00:04:46.152" v="142"/>
        <pc:sldMasterMkLst>
          <pc:docMk/>
          <pc:sldMasterMk cId="798347233" sldId="2147483660"/>
        </pc:sldMasterMkLst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4077245016" sldId="2147483661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2931397472" sldId="2147483662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2716434494" sldId="2147483663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3854768613" sldId="2147483664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1292715519" sldId="2147483665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3209448554" sldId="2147483666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1642790086" sldId="2147483667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878933326" sldId="2147483668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3016198977" sldId="2147483669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3743120245" sldId="2147483670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4A41E72F-0683-D16B-F5BB-8DE481BDF2C6}" dt="2022-12-16T00:04:46.152" v="142"/>
          <pc:sldLayoutMkLst>
            <pc:docMk/>
            <pc:sldMasterMk cId="798347233" sldId="2147483660"/>
            <pc:sldLayoutMk cId="2350253135" sldId="2147483671"/>
          </pc:sldLayoutMkLst>
        </pc:sldLayoutChg>
      </pc:sldMasterChg>
    </pc:docChg>
  </pc:docChgLst>
  <pc:docChgLst>
    <pc:chgData name="Саидова Фируза Махмадшарифовна" userId="S::stud144180@vyatsu.ru::08eb61ec-f431-4967-bc02-5b15fe77caa7" providerId="AD" clId="Web-{54DCF660-56DB-AB46-B3E9-D63AB3CDD75C}"/>
    <pc:docChg chg="delSld">
      <pc:chgData name="Саидова Фируза Махмадшарифовна" userId="S::stud144180@vyatsu.ru::08eb61ec-f431-4967-bc02-5b15fe77caa7" providerId="AD" clId="Web-{54DCF660-56DB-AB46-B3E9-D63AB3CDD75C}" dt="2023-03-02T20:09:40.783" v="0"/>
      <pc:docMkLst>
        <pc:docMk/>
      </pc:docMkLst>
      <pc:sldChg chg="del">
        <pc:chgData name="Саидова Фируза Махмадшарифовна" userId="S::stud144180@vyatsu.ru::08eb61ec-f431-4967-bc02-5b15fe77caa7" providerId="AD" clId="Web-{54DCF660-56DB-AB46-B3E9-D63AB3CDD75C}" dt="2023-03-02T20:09:40.783" v="0"/>
        <pc:sldMkLst>
          <pc:docMk/>
          <pc:sldMk cId="2542200059" sldId="274"/>
        </pc:sldMkLst>
      </pc:sldChg>
    </pc:docChg>
  </pc:docChgLst>
  <pc:docChgLst>
    <pc:chgData name="Саидова Фируза Махмадшарифовна" userId="S::stud144180@vyatsu.ru::08eb61ec-f431-4967-bc02-5b15fe77caa7" providerId="AD" clId="Web-{AF81C285-D147-4F96-78BF-E39D2BAE8F70}"/>
    <pc:docChg chg="modSld">
      <pc:chgData name="Саидова Фируза Махмадшарифовна" userId="S::stud144180@vyatsu.ru::08eb61ec-f431-4967-bc02-5b15fe77caa7" providerId="AD" clId="Web-{AF81C285-D147-4F96-78BF-E39D2BAE8F70}" dt="2023-03-03T04:06:12.649" v="32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AF81C285-D147-4F96-78BF-E39D2BAE8F70}" dt="2023-03-03T04:04:41.332" v="6" actId="20577"/>
        <pc:sldMkLst>
          <pc:docMk/>
          <pc:sldMk cId="703524796" sldId="270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4:41.332" v="6" actId="20577"/>
          <ac:spMkLst>
            <pc:docMk/>
            <pc:sldMk cId="703524796" sldId="270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5:01.833" v="12" actId="20577"/>
        <pc:sldMkLst>
          <pc:docMk/>
          <pc:sldMk cId="911279357" sldId="271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5:01.833" v="12" actId="20577"/>
          <ac:spMkLst>
            <pc:docMk/>
            <pc:sldMk cId="911279357" sldId="271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3:59.878" v="1" actId="20577"/>
        <pc:sldMkLst>
          <pc:docMk/>
          <pc:sldMk cId="2022856265" sldId="272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3:59.878" v="1" actId="20577"/>
          <ac:spMkLst>
            <pc:docMk/>
            <pc:sldMk cId="2022856265" sldId="272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4:13.472" v="2" actId="14100"/>
        <pc:sldMkLst>
          <pc:docMk/>
          <pc:sldMk cId="348148782" sldId="275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4:13.472" v="2" actId="14100"/>
          <ac:spMkLst>
            <pc:docMk/>
            <pc:sldMk cId="348148782" sldId="275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6:12.649" v="32" actId="20577"/>
        <pc:sldMkLst>
          <pc:docMk/>
          <pc:sldMk cId="4103346333" sldId="276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6:12.649" v="32" actId="20577"/>
          <ac:spMkLst>
            <pc:docMk/>
            <pc:sldMk cId="4103346333" sldId="276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5:31.007" v="20" actId="20577"/>
        <pc:sldMkLst>
          <pc:docMk/>
          <pc:sldMk cId="642442494" sldId="277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5:31.007" v="20" actId="20577"/>
          <ac:spMkLst>
            <pc:docMk/>
            <pc:sldMk cId="642442494" sldId="277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5:17.427" v="16" actId="20577"/>
        <pc:sldMkLst>
          <pc:docMk/>
          <pc:sldMk cId="1877956745" sldId="278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5:17.427" v="16" actId="20577"/>
          <ac:spMkLst>
            <pc:docMk/>
            <pc:sldMk cId="1877956745" sldId="278"/>
            <ac:spMk id="2" creationId="{255D7B4A-50EE-AD95-8777-1E07EF3B4F0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AF81C285-D147-4F96-78BF-E39D2BAE8F70}" dt="2023-03-03T04:05:04.802" v="13" actId="20577"/>
        <pc:sldMkLst>
          <pc:docMk/>
          <pc:sldMk cId="3610941438" sldId="279"/>
        </pc:sldMkLst>
        <pc:spChg chg="mod">
          <ac:chgData name="Саидова Фируза Махмадшарифовна" userId="S::stud144180@vyatsu.ru::08eb61ec-f431-4967-bc02-5b15fe77caa7" providerId="AD" clId="Web-{AF81C285-D147-4F96-78BF-E39D2BAE8F70}" dt="2023-03-03T04:05:04.802" v="13" actId="20577"/>
          <ac:spMkLst>
            <pc:docMk/>
            <pc:sldMk cId="3610941438" sldId="279"/>
            <ac:spMk id="2" creationId="{255D7B4A-50EE-AD95-8777-1E07EF3B4F0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245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12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253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97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6434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768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715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448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790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8933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619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4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4" descr="Закат строительныелеса на сайте разработки">
            <a:extLst>
              <a:ext uri="{FF2B5EF4-FFF2-40B4-BE49-F238E27FC236}">
                <a16:creationId xmlns:a16="http://schemas.microsoft.com/office/drawing/2014/main" id="{59DEDB10-FB81-54DB-2D09-D47CDBB9F4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09" r="-1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EC3FBE-E322-456B-96B6-18ACA12E34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Строительство</a:t>
            </a:r>
            <a:endParaRPr lang="" sz="9600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419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E9E4EE-2D85-618B-473B-4688E878F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4"/>
            <a:ext cx="5257799" cy="524878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cs typeface="Times New Roman"/>
              </a:rPr>
              <a:t>Инженер-геодезист</a:t>
            </a:r>
            <a:r>
              <a:rPr lang="en-US" dirty="0">
                <a:latin typeface="Times New Roman"/>
                <a:cs typeface="Times New Roman"/>
              </a:rPr>
              <a:t> - </a:t>
            </a:r>
            <a:r>
              <a:rPr lang="en-US" dirty="0" err="1">
                <a:latin typeface="Times New Roman"/>
                <a:cs typeface="Times New Roman"/>
              </a:rPr>
              <a:t>это</a:t>
            </a:r>
            <a:r>
              <a:rPr lang="en-US" dirty="0">
                <a:latin typeface="Times New Roman"/>
                <a:cs typeface="Times New Roman"/>
              </a:rPr>
              <a:t> с</a:t>
            </a:r>
            <a:r>
              <a:rPr lang="" dirty="0" err="1">
                <a:latin typeface="Times New Roman"/>
                <a:cs typeface="Times New Roman"/>
              </a:rPr>
              <a:t>пециалист</a:t>
            </a:r>
            <a:r>
              <a:rPr lang="" i="0" dirty="0">
                <a:effectLst/>
                <a:latin typeface="Times New Roman"/>
                <a:cs typeface="Times New Roman"/>
              </a:rPr>
              <a:t> по составлению карт местности, проведению расчётов, необходимых для описания рельефа </a:t>
            </a:r>
            <a:r>
              <a:rPr lang="" dirty="0">
                <a:latin typeface="Times New Roman"/>
                <a:cs typeface="Times New Roman"/>
              </a:rPr>
              <a:t>местности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dirty="0">
                <a:latin typeface="Times New Roman"/>
                <a:cs typeface="Times New Roman"/>
              </a:rPr>
              <a:t>Профессия</a:t>
            </a:r>
            <a:r>
              <a:rPr lang="" b="0" i="0" dirty="0">
                <a:effectLst/>
                <a:latin typeface="Times New Roman"/>
                <a:cs typeface="Times New Roman"/>
              </a:rPr>
              <a:t> инженера-геодезиста незаменима </a:t>
            </a:r>
            <a:r>
              <a:rPr lang="" b="0" i="0">
                <a:effectLst/>
                <a:latin typeface="Times New Roman"/>
                <a:cs typeface="Times New Roman"/>
              </a:rPr>
              <a:t>в</a:t>
            </a:r>
            <a:r>
              <a:rPr lang="">
                <a:latin typeface="Times New Roman"/>
                <a:cs typeface="Times New Roman"/>
              </a:rPr>
              <a:t> строительстве. Такие</a:t>
            </a:r>
            <a:r>
              <a:rPr lang="" b="0" i="0">
                <a:effectLst/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специалисты сопровождают строительные работы с момента определения участка под застройку и до самого ввода объекта в эксплуатацию.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pPr marL="383540" indent="-383540"/>
            <a:endParaRPr lang="">
              <a:latin typeface="Times New Roman"/>
              <a:cs typeface="Times New Roman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62024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Технолог</a:t>
            </a:r>
            <a:r>
              <a:rPr lang="ru-RU" sz="6000" dirty="0">
                <a:ea typeface="+mj-lt"/>
                <a:cs typeface="+mj-lt"/>
              </a:rPr>
              <a:t> </a:t>
            </a:r>
            <a:endParaRPr lang="en-US" sz="6000" dirty="0"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+mj-lt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524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04351F-3C94-D6A6-056E-A9ECF53FF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Технолог</a:t>
            </a:r>
            <a:r>
              <a:rPr lang="" dirty="0">
                <a:latin typeface="Times New Roman"/>
                <a:cs typeface="Times New Roman"/>
              </a:rPr>
              <a:t> - это специалист</a:t>
            </a:r>
            <a:r>
              <a:rPr lang="" b="0" i="0" dirty="0">
                <a:effectLst/>
                <a:latin typeface="Times New Roman"/>
                <a:cs typeface="Times New Roman"/>
              </a:rPr>
              <a:t>, занимающийся разработкой, организацией или контролем производственного процесса по изготовлению того или иного продукта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товара. Также данный специалист может разрабатывать какую-либо определенную технологию.</a:t>
            </a:r>
            <a:endParaRPr lang="ru-RU">
              <a:cs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214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Сантехник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+mj-lt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793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340EA42-860C-A536-F195-0F53C36111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Сантехник </a:t>
            </a:r>
            <a:r>
              <a:rPr lang="" dirty="0">
                <a:latin typeface="Times New Roman"/>
                <a:cs typeface="Times New Roman"/>
              </a:rPr>
              <a:t>- это работник</a:t>
            </a:r>
            <a:r>
              <a:rPr lang="" i="0" dirty="0">
                <a:effectLst/>
                <a:latin typeface="Times New Roman"/>
                <a:cs typeface="Times New Roman"/>
              </a:rPr>
              <a:t>, занимающийся монтажом, эксплуатацией или ремонтом санитарно-технического оборудования.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597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Штукатур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9414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AB76197-EA7C-4678-D5A3-677A9BF25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Штукатур</a:t>
            </a:r>
            <a:r>
              <a:rPr lang="" dirty="0">
                <a:latin typeface="Times New Roman"/>
                <a:cs typeface="Times New Roman"/>
              </a:rPr>
              <a:t> - это строительный</a:t>
            </a:r>
            <a:r>
              <a:rPr lang="" i="0" dirty="0">
                <a:effectLst/>
                <a:latin typeface="Times New Roman"/>
                <a:cs typeface="Times New Roman"/>
              </a:rPr>
              <a:t> рабочий, который занимается выполнением штукатурных работ: подготовка поверхностей под оштукатуривание, оштукатуривание поверхностей, ремонт оштукатуренных поверхностей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6873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3815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Стекольщик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+mj-lt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56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D950C9-D867-430E-BABB-28DC6B8C3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Стекольщик </a:t>
            </a:r>
            <a:r>
              <a:rPr lang="" dirty="0">
                <a:latin typeface="Times New Roman"/>
                <a:cs typeface="Times New Roman"/>
              </a:rPr>
              <a:t>- это торговец</a:t>
            </a:r>
            <a:r>
              <a:rPr lang="" b="0" i="0" dirty="0">
                <a:effectLst/>
                <a:latin typeface="Times New Roman"/>
                <a:cs typeface="Times New Roman"/>
              </a:rPr>
              <a:t>, ответственный за резку, установку и удаление стекла (и материалов, используемых в качестве заменителей стекла, таких как некоторые пластмассы). Они также обращаются к чертежам, чтобы определить размер, форму и расположение стекла в здании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1489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Электрик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+mj-lt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4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7" name="Rectangle 5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F1AAEF-5598-9555-CAF6-2BAF69379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9634"/>
            <a:ext cx="5574099" cy="48749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Строительство</a:t>
            </a:r>
            <a:r>
              <a:rPr lang="" dirty="0">
                <a:latin typeface="Times New Roman"/>
                <a:cs typeface="Times New Roman"/>
              </a:rPr>
              <a:t> - это отрасль материального производства, направленная на выпуск готовой строительной продукции(здания, сооружения и другие недвижимые объекты, строений и сооружений)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5339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4F2D12-1D54-F5C7-EE98-82F91C9FEC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Электрик</a:t>
            </a:r>
            <a:r>
              <a:rPr lang="" dirty="0">
                <a:latin typeface="Times New Roman"/>
                <a:cs typeface="Times New Roman"/>
              </a:rPr>
              <a:t> - это специалист</a:t>
            </a:r>
            <a:r>
              <a:rPr lang="" i="0" dirty="0">
                <a:effectLst/>
                <a:latin typeface="Times New Roman"/>
                <a:cs typeface="Times New Roman"/>
              </a:rPr>
              <a:t>, специализирующийся на электропроводке зданий, линий электропередачи, стационарных машин и сопутствующего оборудования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. 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0863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Газовщик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46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789B8A-CA1B-3225-E401-E3DB3E74AE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Газовщик</a:t>
            </a:r>
            <a:r>
              <a:rPr lang="" dirty="0">
                <a:latin typeface="Times New Roman"/>
                <a:cs typeface="Times New Roman"/>
              </a:rPr>
              <a:t> - это рабочая</a:t>
            </a:r>
            <a:r>
              <a:rPr lang="" b="0" i="0" dirty="0">
                <a:effectLst/>
                <a:latin typeface="Times New Roman"/>
                <a:cs typeface="Times New Roman"/>
              </a:rPr>
              <a:t> специальность, состоящая в монтаже, обслуживании, ремонте и поддержке удовлетворительного состояния различного </a:t>
            </a:r>
            <a:r>
              <a:rPr lang="" b="1" i="0" dirty="0">
                <a:effectLst/>
                <a:latin typeface="Times New Roman"/>
                <a:cs typeface="Times New Roman"/>
              </a:rPr>
              <a:t>газового</a:t>
            </a:r>
            <a:r>
              <a:rPr lang="" b="0" i="0" dirty="0">
                <a:effectLst/>
                <a:latin typeface="Times New Roman"/>
                <a:cs typeface="Times New Roman"/>
              </a:rPr>
              <a:t> оборудования. Также газовщики зачастую ответственны за техническое состояние печей.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345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ea typeface="+mj-lt"/>
                <a:cs typeface="+mj-lt"/>
              </a:rPr>
              <a:t>Архитектор</a:t>
            </a:r>
            <a:endParaRPr lang="en-US" sz="6000" dirty="0" err="1">
              <a:latin typeface="Times New Roman"/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945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AA5BFA-2CDC-A011-64A4-1CA8D72CD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Архитектор</a:t>
            </a:r>
            <a:r>
              <a:rPr lang="" dirty="0">
                <a:latin typeface="Times New Roman"/>
                <a:cs typeface="Times New Roman"/>
              </a:rPr>
              <a:t> - это человек</a:t>
            </a:r>
            <a:r>
              <a:rPr lang="" b="0" i="0" dirty="0">
                <a:effectLst/>
                <a:latin typeface="Times New Roman"/>
                <a:cs typeface="Times New Roman"/>
              </a:rPr>
              <a:t>, который планирует, проектирует и контролирует строительство зданий. Практиковать </a:t>
            </a:r>
            <a:r>
              <a:rPr lang="" b="1" i="0" dirty="0">
                <a:effectLst/>
                <a:latin typeface="Times New Roman"/>
                <a:cs typeface="Times New Roman"/>
              </a:rPr>
              <a:t>архитектуру</a:t>
            </a:r>
            <a:r>
              <a:rPr lang="" b="0" i="0" dirty="0">
                <a:effectLst/>
                <a:latin typeface="Times New Roman"/>
                <a:cs typeface="Times New Roman"/>
              </a:rPr>
              <a:t> означает предоставлять услуги в связи с проектированием зданий и пространства на участке, окружающем здания, которые имеют человеческое заселение или использование в качестве их основного назначения.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300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2042112"/>
            <a:ext cx="5561938" cy="343366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Инженер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–</a:t>
            </a:r>
            <a:r>
              <a:rPr lang="ru-RU" sz="6000" dirty="0">
                <a:latin typeface="Times New Roman"/>
                <a:ea typeface="+mj-lt"/>
                <a:cs typeface="+mj-lt"/>
              </a:rPr>
              <a:t>строитель</a:t>
            </a:r>
            <a:endParaRPr lang="en-US" sz="6000" dirty="0">
              <a:latin typeface="Times New Roman"/>
              <a:ea typeface="+mj-lt"/>
              <a:cs typeface="+mj-lt"/>
            </a:endParaRPr>
          </a:p>
          <a:p>
            <a:pPr algn="ctr"/>
            <a:endParaRPr lang="en-US" sz="6000" kern="1200" dirty="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856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7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175FB2-586E-EB44-414F-EB99743BD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ea typeface="+mn-lt"/>
                <a:cs typeface="+mn-lt"/>
              </a:rPr>
              <a:t>Инженер</a:t>
            </a:r>
            <a:r>
              <a:rPr lang="en-US" b="1" dirty="0">
                <a:latin typeface="Times New Roman"/>
                <a:ea typeface="+mn-lt"/>
                <a:cs typeface="+mn-lt"/>
              </a:rPr>
              <a:t>–</a:t>
            </a:r>
            <a:r>
              <a:rPr lang="ru-RU" b="1" dirty="0">
                <a:latin typeface="Times New Roman"/>
                <a:ea typeface="+mn-lt"/>
                <a:cs typeface="+mn-lt"/>
              </a:rPr>
              <a:t>строитель</a:t>
            </a:r>
            <a:r>
              <a:rPr lang="ru-RU" b="1" dirty="0">
                <a:latin typeface="Times New Roman"/>
                <a:cs typeface="Calibri"/>
              </a:rPr>
              <a:t> </a:t>
            </a:r>
            <a:r>
              <a:rPr lang="ru-RU" dirty="0">
                <a:latin typeface="Times New Roman"/>
                <a:cs typeface="Calibri"/>
              </a:rPr>
              <a:t>- это ч</a:t>
            </a:r>
            <a:r>
              <a:rPr lang="" dirty="0">
                <a:latin typeface="Times New Roman"/>
                <a:cs typeface="Times New Roman"/>
              </a:rPr>
              <a:t>еловек</a:t>
            </a:r>
            <a:r>
              <a:rPr lang="" i="0" dirty="0">
                <a:effectLst/>
                <a:latin typeface="Times New Roman"/>
                <a:cs typeface="Times New Roman"/>
              </a:rPr>
              <a:t>, который занимается гражданским строительством-применением планирования, проектирования, строительства, обслуживания и эксплуатации инфраструктуры при одновременной защите здоровья населения и окружающей среды, а также улучшении существующей инфраструктуры, которой, возможно, пренебрегали.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208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90692" cy="406627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br>
              <a:rPr lang="ru-RU" sz="6000" dirty="0">
                <a:latin typeface="Times New Roman"/>
                <a:ea typeface="+mj-lt"/>
                <a:cs typeface="+mj-lt"/>
              </a:rPr>
            </a:br>
            <a:br>
              <a:rPr lang="ru-RU" sz="6000" dirty="0">
                <a:latin typeface="Times New Roman"/>
                <a:ea typeface="+mj-lt"/>
                <a:cs typeface="+mj-lt"/>
              </a:rPr>
            </a:br>
            <a:br>
              <a:rPr lang="ru-RU" sz="6000" dirty="0">
                <a:latin typeface="Times New Roman"/>
                <a:ea typeface="+mj-lt"/>
                <a:cs typeface="+mj-lt"/>
              </a:rPr>
            </a:br>
            <a:br>
              <a:rPr lang="ru-RU" sz="6700" dirty="0">
                <a:latin typeface="Times New Roman"/>
                <a:ea typeface="+mj-lt"/>
                <a:cs typeface="+mj-lt"/>
              </a:rPr>
            </a:br>
            <a:r>
              <a:rPr lang="ru-RU" sz="6700" dirty="0">
                <a:latin typeface="Times New Roman"/>
                <a:ea typeface="+mj-lt"/>
                <a:cs typeface="Times New Roman"/>
              </a:rPr>
              <a:t>Экономист</a:t>
            </a:r>
            <a:r>
              <a:rPr lang="ru-RU" sz="6000" dirty="0">
                <a:latin typeface="Times New Roman"/>
                <a:ea typeface="+mj-lt"/>
                <a:cs typeface="Times New Roman"/>
              </a:rPr>
              <a:t> </a:t>
            </a:r>
            <a:br>
              <a:rPr lang="ru-RU" sz="6000" dirty="0">
                <a:latin typeface="Times New Roman"/>
                <a:ea typeface="+mj-lt"/>
                <a:cs typeface="+mj-lt"/>
              </a:rPr>
            </a:br>
            <a:br>
              <a:rPr lang="ru-RU" sz="6000" dirty="0">
                <a:latin typeface="Times New Roman"/>
                <a:ea typeface="+mj-lt"/>
                <a:cs typeface="+mj-lt"/>
              </a:rPr>
            </a:br>
            <a:br>
              <a:rPr lang="ru-RU" sz="6000" dirty="0">
                <a:latin typeface="Times New Roman"/>
                <a:ea typeface="+mj-lt"/>
                <a:cs typeface="+mj-lt"/>
              </a:rPr>
            </a:br>
            <a:r>
              <a:rPr lang="ru-RU" sz="6000" dirty="0">
                <a:latin typeface="Times New Roman"/>
                <a:ea typeface="+mj-lt"/>
                <a:cs typeface="+mj-lt"/>
              </a:rPr>
              <a:t> </a:t>
            </a:r>
            <a:endParaRPr lang="ru-RU" dirty="0">
              <a:cs typeface="Calibri Light" panose="020F0302020204030204"/>
            </a:endParaRPr>
          </a:p>
          <a:p>
            <a:pPr algn="ctr"/>
            <a:endParaRPr lang="en-US" sz="6000" kern="1200" dirty="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157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6AA63C4-3212-5A92-B770-038B997E57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Экономист </a:t>
            </a:r>
            <a:r>
              <a:rPr lang="" dirty="0">
                <a:latin typeface="Times New Roman"/>
                <a:cs typeface="Times New Roman"/>
              </a:rPr>
              <a:t>- это специалист</a:t>
            </a:r>
            <a:r>
              <a:rPr lang="" i="0" dirty="0">
                <a:effectLst/>
                <a:latin typeface="Times New Roman"/>
                <a:cs typeface="Times New Roman"/>
              </a:rPr>
              <a:t> в экономике или её разделах, эксперт по экономическим вопросам промышленности, сельского хозяйства, банковского дела и так далее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81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5D7B4A-50EE-AD95-8777-1E07EF3B4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Инженер-геодезист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48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22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Office Theme</vt:lpstr>
      <vt:lpstr>Строительство</vt:lpstr>
      <vt:lpstr>Презентация PowerPoint</vt:lpstr>
      <vt:lpstr>Архитектор</vt:lpstr>
      <vt:lpstr>Презентация PowerPoint</vt:lpstr>
      <vt:lpstr>Инженер –строитель </vt:lpstr>
      <vt:lpstr>Презентация PowerPoint</vt:lpstr>
      <vt:lpstr>    Экономист      </vt:lpstr>
      <vt:lpstr>Презентация PowerPoint</vt:lpstr>
      <vt:lpstr>Инженер-геодезист</vt:lpstr>
      <vt:lpstr>Презентация PowerPoint</vt:lpstr>
      <vt:lpstr> Технолог  </vt:lpstr>
      <vt:lpstr>Презентация PowerPoint</vt:lpstr>
      <vt:lpstr> Сантехник </vt:lpstr>
      <vt:lpstr>Презентация PowerPoint</vt:lpstr>
      <vt:lpstr> Штукатур </vt:lpstr>
      <vt:lpstr>Презентация PowerPoint</vt:lpstr>
      <vt:lpstr> Стекольщик </vt:lpstr>
      <vt:lpstr>Презентация PowerPoint</vt:lpstr>
      <vt:lpstr> Электрик </vt:lpstr>
      <vt:lpstr>Презентация PowerPoint</vt:lpstr>
      <vt:lpstr> Газовщик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Строительство</dc:title>
  <dc:creator>saidovafiruz55@gmail.com</dc:creator>
  <cp:lastModifiedBy>saidovafiruz55@gmail.com</cp:lastModifiedBy>
  <cp:revision>449</cp:revision>
  <dcterms:created xsi:type="dcterms:W3CDTF">2022-11-17T11:57:49Z</dcterms:created>
  <dcterms:modified xsi:type="dcterms:W3CDTF">2023-04-19T13:16:32Z</dcterms:modified>
</cp:coreProperties>
</file>