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0" r:id="rId1"/>
  </p:sldMasterIdLst>
  <p:sldIdLst>
    <p:sldId id="269" r:id="rId2"/>
    <p:sldId id="257" r:id="rId3"/>
    <p:sldId id="264" r:id="rId4"/>
    <p:sldId id="259" r:id="rId5"/>
    <p:sldId id="268" r:id="rId6"/>
    <p:sldId id="260" r:id="rId7"/>
    <p:sldId id="267" r:id="rId8"/>
    <p:sldId id="261" r:id="rId9"/>
    <p:sldId id="266" r:id="rId10"/>
    <p:sldId id="263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9A0C16E-938D-E149-0D9E-A2701F70DF49}" v="43" dt="2023-04-23T07:27:59.787"/>
    <p1510:client id="{724814E7-0DDC-81DB-6132-0288F000D2CC}" v="91" dt="2023-03-03T14:36:10.65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934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3918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8649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7608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5389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554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8908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383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941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001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185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4/23/2023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105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1DD1A8A-57D5-4A81-AD04-532B043C56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Лампочка на зеленой траве">
            <a:extLst>
              <a:ext uri="{FF2B5EF4-FFF2-40B4-BE49-F238E27FC236}">
                <a16:creationId xmlns:a16="http://schemas.microsoft.com/office/drawing/2014/main" id="{76A84728-5326-5DAD-8FC0-A9C7F6A3C0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97" r="-2" b="11768"/>
          <a:stretch/>
        </p:blipFill>
        <p:spPr>
          <a:xfrm>
            <a:off x="-3047" y="10"/>
            <a:ext cx="12191999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07891EC-4501-44ED-A8C8-B11B6DB767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7602"/>
            <a:ext cx="12191999" cy="31621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25000">
                <a:srgbClr val="000000">
                  <a:alpha val="15000"/>
                </a:srgbClr>
              </a:gs>
              <a:gs pos="75000">
                <a:srgbClr val="000000">
                  <a:alpha val="15000"/>
                </a:srgbClr>
              </a:gs>
              <a:gs pos="5000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CE3437-67C8-1D30-71B7-53F6AB14CC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97280" y="325550"/>
            <a:ext cx="10058400" cy="37616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9600" dirty="0">
                <a:solidFill>
                  <a:srgbClr val="FFFFFF"/>
                </a:solidFill>
                <a:latin typeface="Times New Roman"/>
                <a:cs typeface="Times New Roman"/>
              </a:rPr>
              <a:t>Биотехнология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3335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1325F5-81A3-84A9-1AAC-D10C9ACC44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ru-RU" b="1" dirty="0">
                <a:latin typeface="Times New Roman"/>
                <a:ea typeface="+mn-lt"/>
                <a:cs typeface="+mn-lt"/>
              </a:rPr>
              <a:t>Разработчик бионических протезов </a:t>
            </a:r>
            <a:r>
              <a:rPr lang="ru-RU" dirty="0">
                <a:latin typeface="Times New Roman"/>
                <a:cs typeface="Calibri"/>
              </a:rPr>
              <a:t>- э</a:t>
            </a:r>
            <a:r>
              <a:rPr lang="" dirty="0">
                <a:latin typeface="Times New Roman"/>
                <a:cs typeface="Times New Roman"/>
              </a:rPr>
              <a:t>то</a:t>
            </a:r>
            <a:r>
              <a:rPr lang="" b="0" i="0" dirty="0">
                <a:effectLst/>
                <a:latin typeface="Times New Roman"/>
                <a:cs typeface="Times New Roman"/>
              </a:rPr>
              <a:t> человек, который разрабатывает протезы конечностей и органы, совместимые с живыми тканями. Он работает на стыке медицины, нейрофизиологии, инженерии и программирования. Разрабатывает протезы вместе с дизайнерами, инженерами-робототехниками и пилотами-тестировщиками.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6500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119A8F3-9DE6-CA0F-69E1-83B93AFD0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i="0" dirty="0">
                <a:effectLst/>
                <a:latin typeface="Times New Roman"/>
                <a:cs typeface="Times New Roman"/>
              </a:rPr>
              <a:t>Биотехнолог</a:t>
            </a:r>
            <a:r>
              <a:rPr lang="" b="0" i="0" dirty="0">
                <a:effectLst/>
                <a:latin typeface="Times New Roman"/>
                <a:cs typeface="Times New Roman"/>
              </a:rPr>
              <a:t>– </a:t>
            </a:r>
            <a:r>
              <a:rPr lang="" i="0" dirty="0">
                <a:effectLst/>
                <a:latin typeface="Times New Roman"/>
                <a:cs typeface="Times New Roman"/>
              </a:rPr>
              <a:t>специалист, занимающийся переработкой биологического сырья с помощью микроорганизмов, культур и клеток растений и животных</a:t>
            </a:r>
            <a:r>
              <a:rPr lang="" b="0" i="0" dirty="0">
                <a:effectLst/>
                <a:latin typeface="Times New Roman"/>
                <a:cs typeface="Times New Roman"/>
              </a:rPr>
              <a:t>. Используя знания из области биологии, генной инженерии, химии, физики биотехнологи придумывают новые способы применения микроорганизмов для решения практических задач в самых разных отраслях.</a:t>
            </a:r>
            <a:r>
              <a:rPr lang="" dirty="0">
                <a:latin typeface="Times New Roman"/>
                <a:cs typeface="Times New Roman"/>
              </a:rPr>
              <a:t> </a:t>
            </a:r>
            <a:endParaRPr lang="ru-RU">
              <a:latin typeface="Times New Roman"/>
              <a:cs typeface="Times New Roman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05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AE4B55-A247-3BF7-721C-A3AE6FC9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Иммунолог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085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7F040B-D5B0-B137-D56B-9D31E3B3FC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>
              <a:buNone/>
            </a:pPr>
            <a:r>
              <a:rPr lang="" b="1" i="0">
                <a:effectLst/>
                <a:latin typeface="Times New Roman"/>
                <a:cs typeface="Times New Roman"/>
              </a:rPr>
              <a:t>Иммунолог</a:t>
            </a:r>
            <a:r>
              <a:rPr lang="" i="0" dirty="0">
                <a:effectLst/>
                <a:latin typeface="Times New Roman"/>
                <a:cs typeface="Times New Roman"/>
              </a:rPr>
              <a:t> — врач, который занимается диагностикой, лечением и профилактикой разнообразных заболеваний иммунной системы, контролирует их течение и влияние на организм пациента.</a:t>
            </a:r>
            <a:endParaRPr lang="ru-RU"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0756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AE4B55-A247-3BF7-721C-A3AE6FC9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000" dirty="0" err="1">
                <a:latin typeface="Times New Roman"/>
                <a:cs typeface="Times New Roman"/>
              </a:rPr>
              <a:t>Вирусолог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6382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DBF1EA1-F18A-B4D2-1748-625A5BD20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>
              <a:latin typeface="Times New Roman"/>
              <a:cs typeface="Times New Roman"/>
            </a:endParaRPr>
          </a:p>
          <a:p>
            <a:pPr marL="0" indent="0">
              <a:buNone/>
            </a:pPr>
            <a:r>
              <a:rPr lang="" b="1" i="0" dirty="0" err="1">
                <a:effectLst/>
                <a:latin typeface="Times New Roman"/>
                <a:cs typeface="Times New Roman"/>
              </a:rPr>
              <a:t>Вирусолог</a:t>
            </a:r>
            <a:r>
              <a:rPr lang="" i="0" dirty="0">
                <a:effectLst/>
                <a:latin typeface="Times New Roman"/>
                <a:cs typeface="Times New Roman"/>
              </a:rPr>
              <a:t> — </a:t>
            </a:r>
            <a:r>
              <a:rPr lang="" i="0" dirty="0" err="1">
                <a:effectLst/>
                <a:latin typeface="Times New Roman"/>
                <a:cs typeface="Times New Roman"/>
              </a:rPr>
              <a:t>медицинский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работник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изучающий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вирусы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внутриклеточных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паразитов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различные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болезни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людей</a:t>
            </a:r>
            <a:r>
              <a:rPr lang="" i="0" dirty="0">
                <a:effectLst/>
                <a:latin typeface="Times New Roman"/>
                <a:cs typeface="Times New Roman"/>
              </a:rPr>
              <a:t>, </a:t>
            </a:r>
            <a:r>
              <a:rPr lang="" i="0" dirty="0" err="1">
                <a:effectLst/>
                <a:latin typeface="Times New Roman"/>
                <a:cs typeface="Times New Roman"/>
              </a:rPr>
              <a:t>растений</a:t>
            </a:r>
            <a:r>
              <a:rPr lang="" i="0" dirty="0">
                <a:effectLst/>
                <a:latin typeface="Times New Roman"/>
                <a:cs typeface="Times New Roman"/>
              </a:rPr>
              <a:t> и </a:t>
            </a:r>
            <a:r>
              <a:rPr lang="" i="0" dirty="0" err="1">
                <a:effectLst/>
                <a:latin typeface="Times New Roman"/>
                <a:cs typeface="Times New Roman"/>
              </a:rPr>
              <a:t>животных</a:t>
            </a:r>
            <a:r>
              <a:rPr lang="" i="0" dirty="0">
                <a:effectLst/>
                <a:latin typeface="Times New Roman"/>
                <a:cs typeface="Times New Roman"/>
              </a:rPr>
              <a:t>, а </a:t>
            </a:r>
            <a:r>
              <a:rPr lang="" i="0" dirty="0" err="1">
                <a:effectLst/>
                <a:latin typeface="Times New Roman"/>
                <a:cs typeface="Times New Roman"/>
              </a:rPr>
              <a:t>также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занимающийся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разработкой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мер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для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профилактики</a:t>
            </a:r>
            <a:r>
              <a:rPr lang="" i="0" dirty="0">
                <a:effectLst/>
                <a:latin typeface="Times New Roman"/>
                <a:cs typeface="Times New Roman"/>
              </a:rPr>
              <a:t> </a:t>
            </a:r>
            <a:r>
              <a:rPr lang="" i="0" dirty="0" err="1">
                <a:effectLst/>
                <a:latin typeface="Times New Roman"/>
                <a:cs typeface="Times New Roman"/>
              </a:rPr>
              <a:t>заболеваний</a:t>
            </a:r>
            <a:r>
              <a:rPr lang="" i="0" dirty="0">
                <a:effectLst/>
                <a:latin typeface="Times New Roman"/>
                <a:cs typeface="Times New Roman"/>
              </a:rPr>
              <a:t>.</a:t>
            </a:r>
            <a:endParaRPr lang="">
              <a:cs typeface="Calibri"/>
            </a:endParaRPr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2600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AE4B55-A247-3BF7-721C-A3AE6FC9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251351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ru-RU" sz="6000" dirty="0" err="1">
                <a:latin typeface="Times New Roman"/>
                <a:cs typeface="Times New Roman"/>
              </a:rPr>
              <a:t>Биоинформатик</a:t>
            </a:r>
            <a:endParaRPr lang="ru-RU" dirty="0" err="1">
              <a:ea typeface="+mj-ea"/>
              <a:cs typeface="+mj-cs"/>
            </a:endParaRP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946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7">
            <a:extLst>
              <a:ext uri="{FF2B5EF4-FFF2-40B4-BE49-F238E27FC236}">
                <a16:creationId xmlns:a16="http://schemas.microsoft.com/office/drawing/2014/main" id="{E92FEB64-6EEA-4759-B4A4-BD2C1E660B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9">
            <a:extLst>
              <a:ext uri="{FF2B5EF4-FFF2-40B4-BE49-F238E27FC236}">
                <a16:creationId xmlns:a16="http://schemas.microsoft.com/office/drawing/2014/main" id="{B10BB131-AC8E-4A8E-A5D1-36260F720C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7393" y="847600"/>
            <a:ext cx="4619938" cy="46199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: Shape 11">
            <a:extLst>
              <a:ext uri="{FF2B5EF4-FFF2-40B4-BE49-F238E27FC236}">
                <a16:creationId xmlns:a16="http://schemas.microsoft.com/office/drawing/2014/main" id="{14847E93-7DC1-4D4B-8829-B19AA7137C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0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3" name="Freeform: Shape 13">
            <a:extLst>
              <a:ext uri="{FF2B5EF4-FFF2-40B4-BE49-F238E27FC236}">
                <a16:creationId xmlns:a16="http://schemas.microsoft.com/office/drawing/2014/main" id="{5566D6E1-03A1-4D73-A4E0-35D74D568A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961511" y="-1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F835A99-04AC-494A-A572-AFE8413CC9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36831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4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BA098C-4837-4E55-C24C-848AC2127B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0880"/>
            <a:ext cx="5257799" cy="4889350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" b="1" dirty="0" err="1">
                <a:latin typeface="Times New Roman"/>
                <a:cs typeface="Times New Roman"/>
              </a:rPr>
              <a:t>Биоинформатик</a:t>
            </a:r>
            <a:r>
              <a:rPr lang="" dirty="0">
                <a:latin typeface="Times New Roman"/>
                <a:cs typeface="Times New Roman"/>
              </a:rPr>
              <a:t> анализирует</a:t>
            </a:r>
            <a:r>
              <a:rPr lang="" b="0" i="0" dirty="0">
                <a:effectLst/>
                <a:latin typeface="Times New Roman"/>
                <a:cs typeface="Times New Roman"/>
              </a:rPr>
              <a:t> экспериментальные медико-биологические данные, разрабатывает и применяет на практике вычислительные методы для решения таких задач, как предсказание функции генов и зашифрованных в них белков, генетическая диагностика заболеваний, конструирование лекарственных препаратов, построение моделей происхождения видов и др.</a:t>
            </a:r>
            <a:endParaRPr lang="ru-RU">
              <a:latin typeface="Times New Roman"/>
              <a:cs typeface="Times New Roman"/>
            </a:endParaRPr>
          </a:p>
          <a:p>
            <a:endParaRPr lang="" sz="260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7B786209-1B0B-4CA9-9BDD-F7327066A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2D2964BB-484D-45AE-AD66-D407D06296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405056" y="5717905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6691AC69-A76E-4DAB-B565-468B6B87AC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132972" y="6258755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649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D278ADA9-6383-4BDD-80D2-8899A40268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84B7147-B0F6-40ED-B5A2-FF72BC8198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6D2DE0-0628-4A9A-A59D-7BA8B5EB30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48E405C9-94BE-41DA-928C-DEC9A8550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815929" y="148929"/>
            <a:ext cx="6560142" cy="65601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AE4B55-A247-3BF7-721C-A3AE6FC98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031" y="1380754"/>
            <a:ext cx="5561938" cy="4066270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ru-RU" sz="6000" dirty="0">
                <a:latin typeface="Times New Roman"/>
                <a:cs typeface="Times New Roman"/>
              </a:rPr>
              <a:t>Разработчик </a:t>
            </a:r>
            <a:br>
              <a:rPr lang="ru-RU" sz="6000" dirty="0">
                <a:latin typeface="Times New Roman"/>
                <a:cs typeface="Times New Roman"/>
              </a:rPr>
            </a:br>
            <a:r>
              <a:rPr lang="ru-RU" sz="6000" dirty="0">
                <a:latin typeface="Times New Roman"/>
                <a:cs typeface="Times New Roman"/>
              </a:rPr>
              <a:t>бионических </a:t>
            </a:r>
            <a:br>
              <a:rPr lang="ru-RU" sz="6000" dirty="0">
                <a:latin typeface="Times New Roman"/>
                <a:cs typeface="Times New Roman"/>
              </a:rPr>
            </a:br>
            <a:r>
              <a:rPr lang="ru-RU" sz="6000" dirty="0">
                <a:latin typeface="Times New Roman"/>
                <a:cs typeface="Times New Roman"/>
              </a:rPr>
              <a:t>протезов</a:t>
            </a:r>
          </a:p>
        </p:txBody>
      </p:sp>
      <p:sp>
        <p:nvSpPr>
          <p:cNvPr id="25" name="Arc 24">
            <a:extLst>
              <a:ext uri="{FF2B5EF4-FFF2-40B4-BE49-F238E27FC236}">
                <a16:creationId xmlns:a16="http://schemas.microsoft.com/office/drawing/2014/main" id="{D2091A72-D5BB-42AC-8FD3-F7747D90861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9222429" flipV="1">
            <a:off x="2494119" y="6170"/>
            <a:ext cx="6816262" cy="6816262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D12BFC-A737-46AF-8411-481112D54B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200995" y="5310973"/>
            <a:ext cx="705948" cy="68679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345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10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Office Theme</vt:lpstr>
      <vt:lpstr>Биотехнология</vt:lpstr>
      <vt:lpstr>Презентация PowerPoint</vt:lpstr>
      <vt:lpstr>Иммунолог</vt:lpstr>
      <vt:lpstr>Презентация PowerPoint</vt:lpstr>
      <vt:lpstr>Вирусолог</vt:lpstr>
      <vt:lpstr>Презентация PowerPoint</vt:lpstr>
      <vt:lpstr>Биоинформатик</vt:lpstr>
      <vt:lpstr>Презентация PowerPoint</vt:lpstr>
      <vt:lpstr>Разработчик  бионических  протезов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Биотехнология</dc:title>
  <dc:creator>Фируза Саидова</dc:creator>
  <cp:lastModifiedBy>Фируза Саидова</cp:lastModifiedBy>
  <cp:revision>112</cp:revision>
  <dcterms:created xsi:type="dcterms:W3CDTF">2023-03-02T07:28:34Z</dcterms:created>
  <dcterms:modified xsi:type="dcterms:W3CDTF">2023-04-23T07:29:23Z</dcterms:modified>
</cp:coreProperties>
</file>