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090324" y="1579937"/>
            <a:ext cx="9079745" cy="21742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проекта:</a:t>
            </a:r>
          </a:p>
          <a:p>
            <a:pPr algn="ctr"/>
            <a:r>
              <a:rPr lang="ru-RU" sz="3200" b="1" dirty="0" err="1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Гайд</a:t>
            </a:r>
            <a:r>
              <a:rPr lang="ru-RU" sz="32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по основам вёрстки и иллюстрации в графическом дизайне: проектируем открытку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801" y="5260889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386262" y="5254454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108498" y="3539168"/>
            <a:ext cx="5043398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ИЗО 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2384854" y="4268217"/>
            <a:ext cx="6490687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Настроение</a:t>
            </a: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50690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75272"/>
            <a:ext cx="10873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Горобец Екатерина </a:t>
            </a:r>
            <a:r>
              <a:rPr lang="ru-RU" sz="2000" dirty="0" smtClean="0"/>
              <a:t>Эдуардовна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Краева Анна </a:t>
            </a:r>
            <a:r>
              <a:rPr lang="ru-RU" sz="2000" dirty="0" smtClean="0"/>
              <a:t>Андреевна;</a:t>
            </a:r>
            <a:endParaRPr lang="ru-RU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Лукоянова Екатерина </a:t>
            </a:r>
            <a:r>
              <a:rPr lang="ru-RU" sz="2000" dirty="0" smtClean="0"/>
              <a:t>Анатольевна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</a:t>
            </a:r>
            <a:r>
              <a:rPr lang="ru-RU" sz="2000" dirty="0" smtClean="0"/>
              <a:t>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Кириллова Наталья </a:t>
            </a:r>
            <a:r>
              <a:rPr lang="ru-RU" sz="2000" dirty="0" smtClean="0"/>
              <a:t>Глебовна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smtClean="0"/>
              <a:t>Крысова Виктория </a:t>
            </a:r>
            <a:r>
              <a:rPr lang="ru-RU" sz="2000" dirty="0" smtClean="0"/>
              <a:t>Анатольевна</a:t>
            </a:r>
            <a:endParaRPr lang="ru-RU" sz="2000" dirty="0" smtClean="0"/>
          </a:p>
          <a:p>
            <a:pPr>
              <a:lnSpc>
                <a:spcPct val="150000"/>
              </a:lnSpc>
            </a:pP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049" y="808128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97049" y="1731458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Недостаточный уровень владения обучающимися традиционными изобразительными средствами и не использование учителями возможностей компьютерной графики, как альтернативного средства изобразительной деятельности приводит к снижению интереса к урокам изобразительного искусства</a:t>
            </a:r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973" y="808128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97049" y="1731458"/>
            <a:ext cx="10873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i="1" dirty="0"/>
              <a:t>повысить потенциал творческого развития учеников, используя средства и техники цифровой графики;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i="1" dirty="0"/>
              <a:t>сформировать информационно-эстетическую культуру, интегрируя изобразительное искусство и информационные технологии;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i="1" dirty="0"/>
              <a:t>составить подробную инструкцию обучающимся по самостоятельному созданию открытки в графическом редакторе «</a:t>
            </a:r>
            <a:r>
              <a:rPr lang="en-US" sz="2400" i="1" dirty="0"/>
              <a:t>C</a:t>
            </a:r>
            <a:r>
              <a:rPr lang="ru-RU" sz="2400" i="1" dirty="0" err="1"/>
              <a:t>orel</a:t>
            </a:r>
            <a:r>
              <a:rPr lang="ru-RU" sz="2400" i="1" dirty="0"/>
              <a:t> </a:t>
            </a:r>
            <a:r>
              <a:rPr lang="en-US" sz="2400" i="1" dirty="0"/>
              <a:t>D</a:t>
            </a:r>
            <a:r>
              <a:rPr lang="ru-RU" sz="2400" i="1" dirty="0"/>
              <a:t>raw»</a:t>
            </a:r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97049" y="1731458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err="1"/>
              <a:t>Гайд</a:t>
            </a:r>
            <a:r>
              <a:rPr lang="ru-RU" sz="2400" i="1" dirty="0"/>
              <a:t>, содержащий в себе подробное руководство по созданию открытки с использованием утилит графического редактора </a:t>
            </a:r>
            <a:r>
              <a:rPr lang="ru-RU" sz="2400" i="1" dirty="0" err="1"/>
              <a:t>Corel</a:t>
            </a:r>
            <a:r>
              <a:rPr lang="ru-RU" sz="2400" i="1" dirty="0"/>
              <a:t> </a:t>
            </a:r>
            <a:r>
              <a:rPr lang="ru-RU" sz="2400" i="1" dirty="0" err="1"/>
              <a:t>Draw</a:t>
            </a:r>
            <a:r>
              <a:rPr lang="ru-RU" sz="2400" i="1"/>
              <a:t> для развития творческих способностей учащихся 5 класса</a:t>
            </a:r>
            <a:endParaRPr lang="ru-RU" sz="2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5973" y="808128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165</Words>
  <Application>Microsoft Office PowerPoint</Application>
  <PresentationFormat>Широкоэкранный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Fox</cp:lastModifiedBy>
  <cp:revision>59</cp:revision>
  <dcterms:created xsi:type="dcterms:W3CDTF">2021-03-02T07:04:14Z</dcterms:created>
  <dcterms:modified xsi:type="dcterms:W3CDTF">2021-10-21T07:01:35Z</dcterms:modified>
</cp:coreProperties>
</file>