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143000" y="1755463"/>
            <a:ext cx="962660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Карнавальные 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дни </a:t>
            </a:r>
            <a:r>
              <a:rPr lang="ru-RU" sz="50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фашинга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1491656" y="2863423"/>
            <a:ext cx="9150944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область: немецкий 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язык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501" y="4270557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</a:t>
            </a:r>
          </a:p>
          <a:p>
            <a:pPr algn="ctr"/>
            <a:r>
              <a:rPr lang="en-US" sz="2800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Viersamkeit</a:t>
            </a:r>
            <a:r>
              <a:rPr lang="en-US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en-US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(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родство четырех душ)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325548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/>
              <a:t>Тупицына Мария Владимировна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dirty="0" err="1"/>
              <a:t>Погудина</a:t>
            </a:r>
            <a:r>
              <a:rPr lang="ru-RU" dirty="0"/>
              <a:t> Полина </a:t>
            </a:r>
            <a:r>
              <a:rPr lang="ru-RU" dirty="0" smtClean="0"/>
              <a:t>Валентиновна, </a:t>
            </a:r>
            <a:r>
              <a:rPr lang="ru-RU" sz="2000" dirty="0" err="1"/>
              <a:t>Виншель</a:t>
            </a:r>
            <a:r>
              <a:rPr lang="ru-RU" sz="2000" dirty="0"/>
              <a:t> Диана Александровна, Якимова Елена Васильевна, Карачева Александра Олеговна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</a:t>
            </a:r>
            <a:r>
              <a:rPr lang="ru-RU" sz="2000" dirty="0" smtClean="0"/>
              <a:t>Киров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Низкий уровень осведомленности учащихся основной школы о </a:t>
            </a:r>
            <a:r>
              <a:rPr lang="ru-RU" dirty="0"/>
              <a:t> </a:t>
            </a:r>
            <a:r>
              <a:rPr lang="ru-RU" sz="2400" i="1" dirty="0"/>
              <a:t>культуре страны второго изучаемого языка.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</a:t>
            </a:r>
            <a:r>
              <a:rPr lang="ru-RU" sz="2400" i="1" dirty="0"/>
              <a:t>осведомленности учащихся основной школы о </a:t>
            </a:r>
            <a:r>
              <a:rPr lang="ru-RU" sz="2400" dirty="0"/>
              <a:t> </a:t>
            </a:r>
            <a:r>
              <a:rPr lang="ru-RU" sz="2400" i="1" dirty="0"/>
              <a:t>культуре страны второго изучаемого языка. 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Документация творческого проекта, связанного </a:t>
            </a:r>
            <a:r>
              <a:rPr lang="ru-RU" sz="2400" i="1" dirty="0"/>
              <a:t>с национальным праздником Германии "</a:t>
            </a:r>
            <a:r>
              <a:rPr lang="ru-RU" sz="2400" i="1" dirty="0" err="1"/>
              <a:t>Фашинг</a:t>
            </a:r>
            <a:r>
              <a:rPr lang="ru-RU" sz="2400" i="1" dirty="0"/>
              <a:t>"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85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48</cp:revision>
  <dcterms:created xsi:type="dcterms:W3CDTF">2021-03-02T07:04:14Z</dcterms:created>
  <dcterms:modified xsi:type="dcterms:W3CDTF">2021-10-26T07:53:11Z</dcterms:modified>
</cp:coreProperties>
</file>