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71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301521" y="1525241"/>
            <a:ext cx="9493479" cy="192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Medium" panose="020B0604020101010102" pitchFamily="34" charset="0"/>
                <a:cs typeface="Ropa Sans Pro Medium" panose="020B0604020101010102" pitchFamily="34" charset="0"/>
              </a:rPr>
              <a:t>Вместе с географией:</a:t>
            </a:r>
            <a:endParaRPr lang="ru-RU" sz="50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Medium" panose="020B0604020101010102" pitchFamily="34" charset="0"/>
              <a:cs typeface="Ropa Sans Pro Medium" panose="020B0604020101010102" pitchFamily="34" charset="0"/>
            </a:endParaRPr>
          </a:p>
          <a:p>
            <a:pPr algn="ctr"/>
            <a:r>
              <a:rPr lang="ru-RU" sz="24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Сборник географических </a:t>
            </a:r>
            <a:r>
              <a:rPr lang="ru-RU" sz="2400" dirty="0" err="1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квестов</a:t>
            </a:r>
            <a:r>
              <a:rPr lang="ru-RU" sz="24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 </a:t>
            </a:r>
            <a:r>
              <a:rPr lang="ru-RU" sz="24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24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24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для </a:t>
            </a:r>
            <a:r>
              <a:rPr lang="ru-RU" sz="24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организации познавательной деятельности </a:t>
            </a:r>
            <a:r>
              <a:rPr lang="ru-RU" sz="24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обучающихся </a:t>
            </a:r>
            <a:r>
              <a:rPr lang="ru-RU" sz="24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6-9 </a:t>
            </a:r>
            <a:r>
              <a:rPr lang="ru-RU" sz="24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классов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" panose="020B0504020101010102" pitchFamily="34" charset="0"/>
              <a:cs typeface="Ropa Sans Pro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202080" y="3784324"/>
            <a:ext cx="541323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Предметная область: </a:t>
            </a:r>
            <a:r>
              <a:rPr lang="ru-RU" sz="28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28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28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География </a:t>
            </a:r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567226" y="4080237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221329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821493"/>
            <a:ext cx="113226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cs typeface="Ropa Sans Pro" panose="020B0504020101010102" pitchFamily="34" charset="0"/>
              </a:rPr>
              <a:t>Капитан: </a:t>
            </a:r>
            <a:r>
              <a:rPr lang="ru-RU" sz="2400" dirty="0" err="1" smtClean="0">
                <a:cs typeface="Ropa Sans Pro" panose="020B0504020101010102" pitchFamily="34" charset="0"/>
              </a:rPr>
              <a:t>Сиканевич</a:t>
            </a:r>
            <a:r>
              <a:rPr lang="ru-RU" sz="2400" dirty="0" smtClean="0">
                <a:cs typeface="Ropa Sans Pro" panose="020B0504020101010102" pitchFamily="34" charset="0"/>
              </a:rPr>
              <a:t> Елизавета Олеговна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cs typeface="Ropa Sans Pro" panose="020B0504020101010102" pitchFamily="34" charset="0"/>
              </a:rPr>
              <a:t>Участники: </a:t>
            </a:r>
            <a:r>
              <a:rPr lang="ru-RU" sz="2400" dirty="0" smtClean="0">
                <a:cs typeface="Ropa Sans Pro" panose="020B0504020101010102" pitchFamily="34" charset="0"/>
              </a:rPr>
              <a:t>Аксёнова Валерия Андреевна, Найденова Мария Ивановна, </a:t>
            </a:r>
            <a:r>
              <a:rPr lang="ru-RU" sz="2400" dirty="0" smtClean="0">
                <a:cs typeface="Ropa Sans Pro" panose="020B0504020101010102" pitchFamily="34" charset="0"/>
              </a:rPr>
              <a:t/>
            </a:r>
            <a:br>
              <a:rPr lang="ru-RU" sz="2400" dirty="0" smtClean="0">
                <a:cs typeface="Ropa Sans Pro" panose="020B0504020101010102" pitchFamily="34" charset="0"/>
              </a:rPr>
            </a:br>
            <a:r>
              <a:rPr lang="ru-RU" sz="2400" dirty="0" smtClean="0">
                <a:cs typeface="Ropa Sans Pro" panose="020B0504020101010102" pitchFamily="34" charset="0"/>
              </a:rPr>
              <a:t>Плужник </a:t>
            </a:r>
            <a:r>
              <a:rPr lang="ru-RU" sz="2400" dirty="0" smtClean="0">
                <a:cs typeface="Ropa Sans Pro" panose="020B0504020101010102" pitchFamily="34" charset="0"/>
              </a:rPr>
              <a:t>Александра Александровна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cs typeface="Ropa Sans Pro" panose="020B0504020101010102" pitchFamily="34" charset="0"/>
              </a:rPr>
              <a:t>студенты ГОУ ВПО «Донецкий </a:t>
            </a:r>
            <a:r>
              <a:rPr lang="ru-RU" sz="2400" dirty="0">
                <a:cs typeface="Ropa Sans Pro" panose="020B0504020101010102" pitchFamily="34" charset="0"/>
              </a:rPr>
              <a:t>н</a:t>
            </a:r>
            <a:r>
              <a:rPr lang="ru-RU" sz="2400" dirty="0" smtClean="0">
                <a:cs typeface="Ropa Sans Pro" panose="020B0504020101010102" pitchFamily="34" charset="0"/>
              </a:rPr>
              <a:t>ациональный  </a:t>
            </a:r>
            <a:r>
              <a:rPr lang="ru-RU" sz="2400" dirty="0">
                <a:cs typeface="Ropa Sans Pro" panose="020B0504020101010102" pitchFamily="34" charset="0"/>
              </a:rPr>
              <a:t>у</a:t>
            </a:r>
            <a:r>
              <a:rPr lang="ru-RU" sz="2400" dirty="0" smtClean="0">
                <a:cs typeface="Ropa Sans Pro" panose="020B0504020101010102" pitchFamily="34" charset="0"/>
              </a:rPr>
              <a:t>ниверситет», г. Донецк</a:t>
            </a:r>
            <a:br>
              <a:rPr lang="ru-RU" sz="2400" dirty="0" smtClean="0">
                <a:cs typeface="Ropa Sans Pro" panose="020B0504020101010102" pitchFamily="34" charset="0"/>
              </a:rPr>
            </a:br>
            <a:r>
              <a:rPr lang="ru-RU" sz="2400" b="1" dirty="0">
                <a:cs typeface="Ropa Sans Pro" panose="020B0504020101010102" pitchFamily="34" charset="0"/>
              </a:rPr>
              <a:t>Учитель: </a:t>
            </a:r>
            <a:r>
              <a:rPr lang="ru-RU" sz="2400" dirty="0">
                <a:cs typeface="Ropa Sans Pro" panose="020B0504020101010102" pitchFamily="34" charset="0"/>
              </a:rPr>
              <a:t>Афиногенова Алла Викторовна, учитель географии МБОУ «Гимназия №4» </a:t>
            </a:r>
            <a:r>
              <a:rPr lang="ru-RU" sz="2400" dirty="0" smtClean="0">
                <a:cs typeface="Ropa Sans Pro" panose="020B0504020101010102" pitchFamily="34" charset="0"/>
              </a:rPr>
              <a:t/>
            </a:r>
            <a:br>
              <a:rPr lang="ru-RU" sz="2400" dirty="0" smtClean="0">
                <a:cs typeface="Ropa Sans Pro" panose="020B0504020101010102" pitchFamily="34" charset="0"/>
              </a:rPr>
            </a:br>
            <a:r>
              <a:rPr lang="ru-RU" sz="2400" dirty="0" smtClean="0">
                <a:cs typeface="Ropa Sans Pro" panose="020B0504020101010102" pitchFamily="34" charset="0"/>
              </a:rPr>
              <a:t>г</a:t>
            </a:r>
            <a:r>
              <a:rPr lang="ru-RU" sz="2400" dirty="0">
                <a:cs typeface="Ropa Sans Pro" panose="020B0504020101010102" pitchFamily="34" charset="0"/>
              </a:rPr>
              <a:t>. Брянск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cs typeface="Ropa Sans Pro" panose="020B0504020101010102" pitchFamily="34" charset="0"/>
              </a:rPr>
              <a:t>Методист</a:t>
            </a:r>
            <a:r>
              <a:rPr lang="ru-RU" sz="2400" b="1" dirty="0" smtClean="0">
                <a:cs typeface="Ropa Sans Pro" panose="020B0504020101010102" pitchFamily="34" charset="0"/>
              </a:rPr>
              <a:t>:</a:t>
            </a:r>
            <a:r>
              <a:rPr lang="ru-RU" sz="2400" dirty="0" smtClean="0">
                <a:cs typeface="Ropa Sans Pro" panose="020B0504020101010102" pitchFamily="34" charset="0"/>
              </a:rPr>
              <a:t> Ефимова Анна </a:t>
            </a:r>
            <a:r>
              <a:rPr lang="ru-RU" sz="2400" dirty="0">
                <a:cs typeface="Ropa Sans Pro" panose="020B0504020101010102" pitchFamily="34" charset="0"/>
              </a:rPr>
              <a:t>Юрьевна, старший преподаватель кафедры национальной и региональной </a:t>
            </a:r>
            <a:r>
              <a:rPr lang="ru-RU" sz="2400" dirty="0" smtClean="0">
                <a:cs typeface="Ropa Sans Pro" panose="020B0504020101010102" pitchFamily="34" charset="0"/>
              </a:rPr>
              <a:t>экономики </a:t>
            </a:r>
            <a:r>
              <a:rPr lang="ru-RU" sz="2400" dirty="0">
                <a:cs typeface="Ropa Sans Pro" panose="020B0504020101010102" pitchFamily="34" charset="0"/>
              </a:rPr>
              <a:t>ГОУ ВПО «Донецкий национальный  университет», </a:t>
            </a:r>
            <a:r>
              <a:rPr lang="ru-RU" sz="2400" dirty="0" smtClean="0">
                <a:cs typeface="Ropa Sans Pro" panose="020B0504020101010102" pitchFamily="34" charset="0"/>
              </a:rPr>
              <a:t/>
            </a:r>
            <a:br>
              <a:rPr lang="ru-RU" sz="2400" dirty="0" smtClean="0">
                <a:cs typeface="Ropa Sans Pro" panose="020B0504020101010102" pitchFamily="34" charset="0"/>
              </a:rPr>
            </a:br>
            <a:r>
              <a:rPr lang="ru-RU" sz="2400" dirty="0" smtClean="0">
                <a:cs typeface="Ropa Sans Pro" panose="020B0504020101010102" pitchFamily="34" charset="0"/>
              </a:rPr>
              <a:t>г</a:t>
            </a:r>
            <a:r>
              <a:rPr lang="ru-RU" sz="2400" dirty="0">
                <a:cs typeface="Ropa Sans Pro" panose="020B0504020101010102" pitchFamily="34" charset="0"/>
              </a:rPr>
              <a:t>. </a:t>
            </a:r>
            <a:r>
              <a:rPr lang="ru-RU" sz="2400" dirty="0" smtClean="0">
                <a:cs typeface="Ropa Sans Pro" panose="020B0504020101010102" pitchFamily="34" charset="0"/>
              </a:rPr>
              <a:t>Донецк</a:t>
            </a:r>
            <a:endParaRPr lang="ru-RU" sz="2400" dirty="0" smtClean="0">
              <a:cs typeface="Ropa Sans Pro" panose="020B0504020101010102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Проблема, которую должен решать проект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6048" y="1855025"/>
            <a:ext cx="115297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i="1" dirty="0" smtClean="0">
                <a:cs typeface="Times New Roman" panose="02020603050405020304" pitchFamily="18" charset="0"/>
              </a:rPr>
              <a:t>Недостаточный уровень географических знаний и знаний о природе родного края </a:t>
            </a:r>
            <a:r>
              <a:rPr lang="ru-RU" sz="3200" i="1" dirty="0" smtClean="0">
                <a:cs typeface="Times New Roman" panose="02020603050405020304" pitchFamily="18" charset="0"/>
              </a:rPr>
              <a:t>обучающихся </a:t>
            </a:r>
            <a:r>
              <a:rPr lang="ru-RU" sz="3200" i="1" dirty="0" smtClean="0">
                <a:cs typeface="Times New Roman" panose="02020603050405020304" pitchFamily="18" charset="0"/>
              </a:rPr>
              <a:t>6-9 классов. </a:t>
            </a:r>
            <a:endParaRPr lang="ru-RU" sz="2000" i="1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sp>
        <p:nvSpPr>
          <p:cNvPr id="3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9741" y="44339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Противоречие, которое должен решать проект</a:t>
            </a:r>
          </a:p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6048" y="1855025"/>
            <a:ext cx="1152975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>
                <a:cs typeface="Times New Roman" panose="02020603050405020304" pitchFamily="18" charset="0"/>
              </a:rPr>
              <a:t>Противоречие между </a:t>
            </a:r>
            <a:r>
              <a:rPr lang="ru-RU" sz="3000" b="1" i="1" dirty="0" smtClean="0">
                <a:cs typeface="Times New Roman" panose="02020603050405020304" pitchFamily="18" charset="0"/>
              </a:rPr>
              <a:t>необходимостью</a:t>
            </a:r>
            <a:r>
              <a:rPr lang="ru-RU" sz="3000" i="1" dirty="0" smtClean="0">
                <a:cs typeface="Times New Roman" panose="02020603050405020304" pitchFamily="18" charset="0"/>
              </a:rPr>
              <a:t> сформировать у </a:t>
            </a:r>
            <a:r>
              <a:rPr lang="ru-RU" sz="3000" i="1" dirty="0" smtClean="0">
                <a:cs typeface="Times New Roman" panose="02020603050405020304" pitchFamily="18" charset="0"/>
              </a:rPr>
              <a:t>обучающихся </a:t>
            </a:r>
            <a:r>
              <a:rPr lang="ru-RU" sz="3000" i="1" dirty="0" smtClean="0">
                <a:cs typeface="Times New Roman" panose="02020603050405020304" pitchFamily="18" charset="0"/>
              </a:rPr>
              <a:t>6-9 классов географические знания и знания о природе родного края и </a:t>
            </a:r>
            <a:r>
              <a:rPr lang="ru-RU" sz="3000" b="1" i="1" dirty="0" smtClean="0">
                <a:cs typeface="Times New Roman" panose="02020603050405020304" pitchFamily="18" charset="0"/>
              </a:rPr>
              <a:t>недостаточным</a:t>
            </a:r>
            <a:r>
              <a:rPr lang="ru-RU" sz="3000" i="1" dirty="0" smtClean="0">
                <a:cs typeface="Times New Roman" panose="02020603050405020304" pitchFamily="18" charset="0"/>
              </a:rPr>
              <a:t> количеством современных интерактивных форм для организации познавательной деятельности.</a:t>
            </a:r>
            <a:endParaRPr lang="ru-RU" sz="3000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298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0892"/>
            <a:ext cx="3978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</a:p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973" y="1936273"/>
            <a:ext cx="10838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i="1" dirty="0" smtClean="0">
                <a:cs typeface="Times New Roman" panose="02020603050405020304" pitchFamily="18" charset="0"/>
              </a:rPr>
              <a:t>Повышение уровня географических знаний и знаний о природе родного края у </a:t>
            </a:r>
            <a:r>
              <a:rPr lang="ru-RU" sz="3000" i="1" dirty="0" smtClean="0">
                <a:cs typeface="Times New Roman" panose="02020603050405020304" pitchFamily="18" charset="0"/>
              </a:rPr>
              <a:t>обучающихся </a:t>
            </a:r>
            <a:r>
              <a:rPr lang="ru-RU" sz="3000" i="1" dirty="0" smtClean="0">
                <a:cs typeface="Times New Roman" panose="02020603050405020304" pitchFamily="18" charset="0"/>
              </a:rPr>
              <a:t>6-9 классов.</a:t>
            </a:r>
            <a:endParaRPr lang="ru-RU" sz="3000" i="1" dirty="0"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2570" y="233700"/>
            <a:ext cx="10747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Ожидаемый результат (продукт, ресурс)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3843" y="2147128"/>
            <a:ext cx="115523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cs typeface="Times New Roman" panose="02020603050405020304" pitchFamily="18" charset="0"/>
              </a:rPr>
              <a:t>Сборник географических </a:t>
            </a:r>
            <a:r>
              <a:rPr lang="ru-RU" sz="3200" i="1" dirty="0" err="1" smtClean="0">
                <a:cs typeface="Times New Roman" panose="02020603050405020304" pitchFamily="18" charset="0"/>
              </a:rPr>
              <a:t>квестов</a:t>
            </a:r>
            <a:r>
              <a:rPr lang="ru-RU" sz="3200" i="1" dirty="0" smtClean="0">
                <a:cs typeface="Times New Roman" panose="02020603050405020304" pitchFamily="18" charset="0"/>
              </a:rPr>
              <a:t> для организации познавательной деятельности </a:t>
            </a:r>
            <a:r>
              <a:rPr lang="ru-RU" sz="3200" i="1" dirty="0" smtClean="0">
                <a:cs typeface="Times New Roman" panose="02020603050405020304" pitchFamily="18" charset="0"/>
              </a:rPr>
              <a:t>обучающихся </a:t>
            </a:r>
            <a:r>
              <a:rPr lang="ru-RU" sz="3200" i="1" dirty="0" smtClean="0">
                <a:cs typeface="Times New Roman" panose="02020603050405020304" pitchFamily="18" charset="0"/>
              </a:rPr>
              <a:t>6-9 классов </a:t>
            </a:r>
            <a:r>
              <a:rPr lang="ru-RU" sz="3200" i="1" dirty="0" smtClean="0">
                <a:cs typeface="Times New Roman" panose="02020603050405020304" pitchFamily="18" charset="0"/>
              </a:rPr>
              <a:t/>
            </a:r>
            <a:br>
              <a:rPr lang="ru-RU" sz="3200" i="1" dirty="0" smtClean="0">
                <a:cs typeface="Times New Roman" panose="02020603050405020304" pitchFamily="18" charset="0"/>
              </a:rPr>
            </a:br>
            <a:r>
              <a:rPr lang="ru-RU" sz="3200" i="1" dirty="0" smtClean="0">
                <a:cs typeface="Times New Roman" panose="02020603050405020304" pitchFamily="18" charset="0"/>
              </a:rPr>
              <a:t>и </a:t>
            </a:r>
            <a:r>
              <a:rPr lang="ru-RU" sz="3200" i="1" dirty="0" smtClean="0">
                <a:cs typeface="Times New Roman" panose="02020603050405020304" pitchFamily="18" charset="0"/>
              </a:rPr>
              <a:t>методические рекомендации по их использованию.</a:t>
            </a:r>
            <a:endParaRPr lang="ru-RU" sz="3200" i="1" dirty="0"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83843" y="5896789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118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Khmer UI</vt:lpstr>
      <vt:lpstr>Ropa Sans Pro</vt:lpstr>
      <vt:lpstr>Ropa Sans Pro Light</vt:lpstr>
      <vt:lpstr>Ropa Sans Pro Medium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64</cp:revision>
  <dcterms:created xsi:type="dcterms:W3CDTF">2021-03-02T07:04:14Z</dcterms:created>
  <dcterms:modified xsi:type="dcterms:W3CDTF">2021-11-15T17:25:13Z</dcterms:modified>
</cp:coreProperties>
</file>